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Roboto"/>
      <p:regular r:id="rId13"/>
      <p:bold r:id="rId14"/>
      <p:italic r:id="rId15"/>
      <p:boldItalic r:id="rId16"/>
    </p:embeddedFont>
    <p:embeddedFont>
      <p:font typeface="Open Sans SemiBold"/>
      <p:regular r:id="rId17"/>
      <p:bold r:id="rId18"/>
      <p:italic r:id="rId19"/>
      <p:boldItalic r:id="rId20"/>
    </p:embeddedFont>
    <p:embeddedFont>
      <p:font typeface="Open Sans Light"/>
      <p:regular r:id="rId21"/>
      <p:bold r:id="rId22"/>
      <p:italic r:id="rId23"/>
      <p:boldItalic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8056FC-6F2B-47F8-A0FB-B1A794F06B0A}">
  <a:tblStyle styleId="{8A8056FC-6F2B-47F8-A0FB-B1A794F06B0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OpenSansSemiBold-boldItalic.fntdata"/><Relationship Id="rId22" Type="http://schemas.openxmlformats.org/officeDocument/2006/relationships/font" Target="fonts/OpenSansLight-bold.fntdata"/><Relationship Id="rId21" Type="http://schemas.openxmlformats.org/officeDocument/2006/relationships/font" Target="fonts/OpenSansLight-regular.fntdata"/><Relationship Id="rId24" Type="http://schemas.openxmlformats.org/officeDocument/2006/relationships/font" Target="fonts/OpenSansLight-boldItalic.fntdata"/><Relationship Id="rId23" Type="http://schemas.openxmlformats.org/officeDocument/2006/relationships/font" Target="fonts/OpenSansLigh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oboto-regular.fntdata"/><Relationship Id="rId12" Type="http://schemas.openxmlformats.org/officeDocument/2006/relationships/slide" Target="slides/slide7.xml"/><Relationship Id="rId15" Type="http://schemas.openxmlformats.org/officeDocument/2006/relationships/font" Target="fonts/Roboto-italic.fntdata"/><Relationship Id="rId14" Type="http://schemas.openxmlformats.org/officeDocument/2006/relationships/font" Target="fonts/Roboto-bold.fntdata"/><Relationship Id="rId17" Type="http://schemas.openxmlformats.org/officeDocument/2006/relationships/font" Target="fonts/OpenSansSemiBold-regular.fntdata"/><Relationship Id="rId16" Type="http://schemas.openxmlformats.org/officeDocument/2006/relationships/font" Target="fonts/Roboto-boldItalic.fntdata"/><Relationship Id="rId19" Type="http://schemas.openxmlformats.org/officeDocument/2006/relationships/font" Target="fonts/OpenSansSemiBold-italic.fntdata"/><Relationship Id="rId18" Type="http://schemas.openxmlformats.org/officeDocument/2006/relationships/font" Target="fonts/OpenSans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dd0ea0aeb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dd0ea0ae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48f944056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48f944056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380afe3c03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380afe3c0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48f9440563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48f9440563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348f9440563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348f9440563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48f9440563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48f9440563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80c06108df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80c06108d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20.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 Id="rId3"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1.png"/><Relationship Id="rId4" Type="http://schemas.openxmlformats.org/officeDocument/2006/relationships/image" Target="../media/image17.png"/><Relationship Id="rId5" Type="http://schemas.openxmlformats.org/officeDocument/2006/relationships/image" Target="../media/image13.png"/><Relationship Id="rId6" Type="http://schemas.openxmlformats.org/officeDocument/2006/relationships/image" Target="../media/image1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6.png"/><Relationship Id="rId4" Type="http://schemas.openxmlformats.org/officeDocument/2006/relationships/image" Target="../media/image12.png"/><Relationship Id="rId10" Type="http://schemas.openxmlformats.org/officeDocument/2006/relationships/image" Target="../media/image3.png"/><Relationship Id="rId9" Type="http://schemas.openxmlformats.org/officeDocument/2006/relationships/image" Target="../media/image15.png"/><Relationship Id="rId5" Type="http://schemas.openxmlformats.org/officeDocument/2006/relationships/image" Target="../media/image7.png"/><Relationship Id="rId6" Type="http://schemas.openxmlformats.org/officeDocument/2006/relationships/image" Target="../media/image19.png"/><Relationship Id="rId7" Type="http://schemas.openxmlformats.org/officeDocument/2006/relationships/image" Target="../media/image10.png"/><Relationship Id="rId8"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 1" type="title">
  <p:cSld name="TITLE">
    <p:spTree>
      <p:nvGrpSpPr>
        <p:cNvPr id="9"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0" y="22"/>
            <a:ext cx="9144003" cy="5143473"/>
          </a:xfrm>
          <a:prstGeom prst="rect">
            <a:avLst/>
          </a:prstGeom>
          <a:noFill/>
          <a:ln>
            <a:noFill/>
          </a:ln>
        </p:spPr>
      </p:pic>
      <p:sp>
        <p:nvSpPr>
          <p:cNvPr id="11" name="Google Shape;11;p2"/>
          <p:cNvSpPr txBox="1"/>
          <p:nvPr>
            <p:ph type="ctrTitle"/>
          </p:nvPr>
        </p:nvSpPr>
        <p:spPr>
          <a:xfrm>
            <a:off x="4032050" y="1562075"/>
            <a:ext cx="4295100" cy="13242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000"/>
              <a:buNone/>
              <a:defRPr sz="3000">
                <a:solidFill>
                  <a:schemeClr val="lt1"/>
                </a:solidFill>
              </a:defRPr>
            </a:lvl1pPr>
            <a:lvl2pPr lvl="1" rtl="0">
              <a:spcBef>
                <a:spcPts val="0"/>
              </a:spcBef>
              <a:spcAft>
                <a:spcPts val="0"/>
              </a:spcAft>
              <a:buClr>
                <a:schemeClr val="lt1"/>
              </a:buClr>
              <a:buSzPts val="4000"/>
              <a:buNone/>
              <a:defRPr sz="4000">
                <a:solidFill>
                  <a:schemeClr val="lt1"/>
                </a:solidFill>
              </a:defRPr>
            </a:lvl2pPr>
            <a:lvl3pPr lvl="2" rtl="0">
              <a:spcBef>
                <a:spcPts val="0"/>
              </a:spcBef>
              <a:spcAft>
                <a:spcPts val="0"/>
              </a:spcAft>
              <a:buClr>
                <a:schemeClr val="lt1"/>
              </a:buClr>
              <a:buSzPts val="4000"/>
              <a:buNone/>
              <a:defRPr sz="4000">
                <a:solidFill>
                  <a:schemeClr val="lt1"/>
                </a:solidFill>
              </a:defRPr>
            </a:lvl3pPr>
            <a:lvl4pPr lvl="3" rtl="0">
              <a:spcBef>
                <a:spcPts val="0"/>
              </a:spcBef>
              <a:spcAft>
                <a:spcPts val="0"/>
              </a:spcAft>
              <a:buClr>
                <a:schemeClr val="lt1"/>
              </a:buClr>
              <a:buSzPts val="4000"/>
              <a:buNone/>
              <a:defRPr sz="4000">
                <a:solidFill>
                  <a:schemeClr val="lt1"/>
                </a:solidFill>
              </a:defRPr>
            </a:lvl4pPr>
            <a:lvl5pPr lvl="4" rtl="0">
              <a:spcBef>
                <a:spcPts val="0"/>
              </a:spcBef>
              <a:spcAft>
                <a:spcPts val="0"/>
              </a:spcAft>
              <a:buClr>
                <a:schemeClr val="lt1"/>
              </a:buClr>
              <a:buSzPts val="4000"/>
              <a:buNone/>
              <a:defRPr sz="4000">
                <a:solidFill>
                  <a:schemeClr val="lt1"/>
                </a:solidFill>
              </a:defRPr>
            </a:lvl5pPr>
            <a:lvl6pPr lvl="5" rtl="0">
              <a:spcBef>
                <a:spcPts val="0"/>
              </a:spcBef>
              <a:spcAft>
                <a:spcPts val="0"/>
              </a:spcAft>
              <a:buClr>
                <a:schemeClr val="lt1"/>
              </a:buClr>
              <a:buSzPts val="4000"/>
              <a:buNone/>
              <a:defRPr sz="4000">
                <a:solidFill>
                  <a:schemeClr val="lt1"/>
                </a:solidFill>
              </a:defRPr>
            </a:lvl6pPr>
            <a:lvl7pPr lvl="6" rtl="0">
              <a:spcBef>
                <a:spcPts val="0"/>
              </a:spcBef>
              <a:spcAft>
                <a:spcPts val="0"/>
              </a:spcAft>
              <a:buClr>
                <a:schemeClr val="lt1"/>
              </a:buClr>
              <a:buSzPts val="4000"/>
              <a:buNone/>
              <a:defRPr sz="4000">
                <a:solidFill>
                  <a:schemeClr val="lt1"/>
                </a:solidFill>
              </a:defRPr>
            </a:lvl7pPr>
            <a:lvl8pPr lvl="7" rtl="0">
              <a:spcBef>
                <a:spcPts val="0"/>
              </a:spcBef>
              <a:spcAft>
                <a:spcPts val="0"/>
              </a:spcAft>
              <a:buClr>
                <a:schemeClr val="lt1"/>
              </a:buClr>
              <a:buSzPts val="4000"/>
              <a:buNone/>
              <a:defRPr sz="4000">
                <a:solidFill>
                  <a:schemeClr val="lt1"/>
                </a:solidFill>
              </a:defRPr>
            </a:lvl8pPr>
            <a:lvl9pPr lvl="8" rtl="0">
              <a:spcBef>
                <a:spcPts val="0"/>
              </a:spcBef>
              <a:spcAft>
                <a:spcPts val="0"/>
              </a:spcAft>
              <a:buClr>
                <a:schemeClr val="lt1"/>
              </a:buClr>
              <a:buSzPts val="4000"/>
              <a:buNone/>
              <a:defRPr sz="4000">
                <a:solidFill>
                  <a:schemeClr val="lt1"/>
                </a:solidFill>
              </a:defRPr>
            </a:lvl9pPr>
          </a:lstStyle>
          <a:p/>
        </p:txBody>
      </p:sp>
      <p:sp>
        <p:nvSpPr>
          <p:cNvPr id="12" name="Google Shape;12;p2"/>
          <p:cNvSpPr txBox="1"/>
          <p:nvPr>
            <p:ph idx="1" type="subTitle"/>
          </p:nvPr>
        </p:nvSpPr>
        <p:spPr>
          <a:xfrm>
            <a:off x="4032050" y="2907500"/>
            <a:ext cx="4180500" cy="7413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1200"/>
              <a:buFont typeface="Open Sans"/>
              <a:buNone/>
              <a:defRPr sz="12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2800"/>
              <a:buNone/>
              <a:defRPr sz="2800">
                <a:solidFill>
                  <a:schemeClr val="lt1"/>
                </a:solidFill>
              </a:defRPr>
            </a:lvl2pPr>
            <a:lvl3pPr lvl="2" rtl="0">
              <a:lnSpc>
                <a:spcPct val="100000"/>
              </a:lnSpc>
              <a:spcBef>
                <a:spcPts val="0"/>
              </a:spcBef>
              <a:spcAft>
                <a:spcPts val="0"/>
              </a:spcAft>
              <a:buClr>
                <a:schemeClr val="lt1"/>
              </a:buClr>
              <a:buSzPts val="2800"/>
              <a:buNone/>
              <a:defRPr sz="2800">
                <a:solidFill>
                  <a:schemeClr val="lt1"/>
                </a:solidFill>
              </a:defRPr>
            </a:lvl3pPr>
            <a:lvl4pPr lvl="3" rtl="0">
              <a:lnSpc>
                <a:spcPct val="100000"/>
              </a:lnSpc>
              <a:spcBef>
                <a:spcPts val="0"/>
              </a:spcBef>
              <a:spcAft>
                <a:spcPts val="0"/>
              </a:spcAft>
              <a:buClr>
                <a:schemeClr val="lt1"/>
              </a:buClr>
              <a:buSzPts val="2800"/>
              <a:buNone/>
              <a:defRPr sz="2800">
                <a:solidFill>
                  <a:schemeClr val="lt1"/>
                </a:solidFill>
              </a:defRPr>
            </a:lvl4pPr>
            <a:lvl5pPr lvl="4" rtl="0">
              <a:lnSpc>
                <a:spcPct val="100000"/>
              </a:lnSpc>
              <a:spcBef>
                <a:spcPts val="0"/>
              </a:spcBef>
              <a:spcAft>
                <a:spcPts val="0"/>
              </a:spcAft>
              <a:buClr>
                <a:schemeClr val="lt1"/>
              </a:buClr>
              <a:buSzPts val="2800"/>
              <a:buNone/>
              <a:defRPr sz="2800">
                <a:solidFill>
                  <a:schemeClr val="lt1"/>
                </a:solidFill>
              </a:defRPr>
            </a:lvl5pPr>
            <a:lvl6pPr lvl="5" rtl="0">
              <a:lnSpc>
                <a:spcPct val="100000"/>
              </a:lnSpc>
              <a:spcBef>
                <a:spcPts val="0"/>
              </a:spcBef>
              <a:spcAft>
                <a:spcPts val="0"/>
              </a:spcAft>
              <a:buClr>
                <a:schemeClr val="lt1"/>
              </a:buClr>
              <a:buSzPts val="2800"/>
              <a:buNone/>
              <a:defRPr sz="2800">
                <a:solidFill>
                  <a:schemeClr val="lt1"/>
                </a:solidFill>
              </a:defRPr>
            </a:lvl6pPr>
            <a:lvl7pPr lvl="6" rtl="0">
              <a:lnSpc>
                <a:spcPct val="100000"/>
              </a:lnSpc>
              <a:spcBef>
                <a:spcPts val="0"/>
              </a:spcBef>
              <a:spcAft>
                <a:spcPts val="0"/>
              </a:spcAft>
              <a:buClr>
                <a:schemeClr val="lt1"/>
              </a:buClr>
              <a:buSzPts val="2800"/>
              <a:buNone/>
              <a:defRPr sz="2800">
                <a:solidFill>
                  <a:schemeClr val="lt1"/>
                </a:solidFill>
              </a:defRPr>
            </a:lvl7pPr>
            <a:lvl8pPr lvl="7" rtl="0">
              <a:lnSpc>
                <a:spcPct val="100000"/>
              </a:lnSpc>
              <a:spcBef>
                <a:spcPts val="0"/>
              </a:spcBef>
              <a:spcAft>
                <a:spcPts val="0"/>
              </a:spcAft>
              <a:buClr>
                <a:schemeClr val="lt1"/>
              </a:buClr>
              <a:buSzPts val="2800"/>
              <a:buNone/>
              <a:defRPr sz="2800">
                <a:solidFill>
                  <a:schemeClr val="lt1"/>
                </a:solidFill>
              </a:defRPr>
            </a:lvl8pPr>
            <a:lvl9pPr lvl="8" rtl="0">
              <a:lnSpc>
                <a:spcPct val="100000"/>
              </a:lnSpc>
              <a:spcBef>
                <a:spcPts val="0"/>
              </a:spcBef>
              <a:spcAft>
                <a:spcPts val="0"/>
              </a:spcAft>
              <a:buClr>
                <a:schemeClr val="lt1"/>
              </a:buClr>
              <a:buSzPts val="2800"/>
              <a:buNone/>
              <a:defRPr sz="2800">
                <a:solidFill>
                  <a:schemeClr val="lt1"/>
                </a:solidFill>
              </a:defRPr>
            </a:lvl9pPr>
          </a:lstStyle>
          <a:p/>
        </p:txBody>
      </p:sp>
      <p:cxnSp>
        <p:nvCxnSpPr>
          <p:cNvPr id="13" name="Google Shape;13;p2"/>
          <p:cNvCxnSpPr/>
          <p:nvPr/>
        </p:nvCxnSpPr>
        <p:spPr>
          <a:xfrm>
            <a:off x="3406425" y="1562075"/>
            <a:ext cx="0" cy="2128200"/>
          </a:xfrm>
          <a:prstGeom prst="straightConnector1">
            <a:avLst/>
          </a:prstGeom>
          <a:noFill/>
          <a:ln cap="flat" cmpd="sng" w="9525">
            <a:solidFill>
              <a:srgbClr val="D9D9D9"/>
            </a:solidFill>
            <a:prstDash val="solid"/>
            <a:round/>
            <a:headEnd len="med" w="med" type="none"/>
            <a:tailEnd len="med" w="med" type="none"/>
          </a:ln>
        </p:spPr>
      </p:cxnSp>
      <p:pic>
        <p:nvPicPr>
          <p:cNvPr id="14" name="Google Shape;14;p2"/>
          <p:cNvPicPr preferRelativeResize="0"/>
          <p:nvPr/>
        </p:nvPicPr>
        <p:blipFill>
          <a:blip r:embed="rId3">
            <a:alphaModFix/>
          </a:blip>
          <a:stretch>
            <a:fillRect/>
          </a:stretch>
        </p:blipFill>
        <p:spPr>
          <a:xfrm>
            <a:off x="959200" y="1945588"/>
            <a:ext cx="1821599" cy="125234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duction - 2">
  <p:cSld name="MAIN_POINT_1_1_2">
    <p:bg>
      <p:bgPr>
        <a:solidFill>
          <a:schemeClr val="lt1"/>
        </a:solidFill>
      </p:bgPr>
    </p:bg>
    <p:spTree>
      <p:nvGrpSpPr>
        <p:cNvPr id="101" name="Shape 101"/>
        <p:cNvGrpSpPr/>
        <p:nvPr/>
      </p:nvGrpSpPr>
      <p:grpSpPr>
        <a:xfrm>
          <a:off x="0" y="0"/>
          <a:ext cx="0" cy="0"/>
          <a:chOff x="0" y="0"/>
          <a:chExt cx="0" cy="0"/>
        </a:xfrm>
      </p:grpSpPr>
      <p:pic>
        <p:nvPicPr>
          <p:cNvPr id="102" name="Google Shape;102;p11"/>
          <p:cNvPicPr preferRelativeResize="0"/>
          <p:nvPr/>
        </p:nvPicPr>
        <p:blipFill>
          <a:blip r:embed="rId2">
            <a:alphaModFix/>
          </a:blip>
          <a:stretch>
            <a:fillRect/>
          </a:stretch>
        </p:blipFill>
        <p:spPr>
          <a:xfrm>
            <a:off x="0" y="0"/>
            <a:ext cx="9144003" cy="5143501"/>
          </a:xfrm>
          <a:prstGeom prst="rect">
            <a:avLst/>
          </a:prstGeom>
          <a:noFill/>
          <a:ln>
            <a:noFill/>
          </a:ln>
        </p:spPr>
      </p:pic>
      <p:sp>
        <p:nvSpPr>
          <p:cNvPr id="103" name="Google Shape;103;p11"/>
          <p:cNvSpPr txBox="1"/>
          <p:nvPr>
            <p:ph type="ctrTitle"/>
          </p:nvPr>
        </p:nvSpPr>
        <p:spPr>
          <a:xfrm>
            <a:off x="451000" y="1466363"/>
            <a:ext cx="8290800" cy="7485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000"/>
              <a:buNone/>
              <a:defRPr sz="3000">
                <a:solidFill>
                  <a:schemeClr val="lt1"/>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04" name="Google Shape;104;p11"/>
          <p:cNvSpPr txBox="1"/>
          <p:nvPr>
            <p:ph idx="2" type="ctrTitle"/>
          </p:nvPr>
        </p:nvSpPr>
        <p:spPr>
          <a:xfrm>
            <a:off x="451000" y="2171763"/>
            <a:ext cx="8290800" cy="1505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000"/>
              <a:buNone/>
              <a:defRPr b="0" sz="1000">
                <a:solidFill>
                  <a:schemeClr val="lt1"/>
                </a:solidFill>
              </a:defRPr>
            </a:lvl1pPr>
            <a:lvl2pPr lvl="1" rtl="0">
              <a:spcBef>
                <a:spcPts val="0"/>
              </a:spcBef>
              <a:spcAft>
                <a:spcPts val="0"/>
              </a:spcAft>
              <a:buClr>
                <a:schemeClr val="lt1"/>
              </a:buClr>
              <a:buSzPts val="1000"/>
              <a:buNone/>
              <a:defRPr b="0" sz="1000">
                <a:solidFill>
                  <a:schemeClr val="lt1"/>
                </a:solidFill>
              </a:defRPr>
            </a:lvl2pPr>
            <a:lvl3pPr lvl="2" rtl="0">
              <a:spcBef>
                <a:spcPts val="0"/>
              </a:spcBef>
              <a:spcAft>
                <a:spcPts val="0"/>
              </a:spcAft>
              <a:buClr>
                <a:schemeClr val="lt1"/>
              </a:buClr>
              <a:buSzPts val="1000"/>
              <a:buNone/>
              <a:defRPr b="0" sz="1000">
                <a:solidFill>
                  <a:schemeClr val="lt1"/>
                </a:solidFill>
              </a:defRPr>
            </a:lvl3pPr>
            <a:lvl4pPr lvl="3" rtl="0">
              <a:spcBef>
                <a:spcPts val="0"/>
              </a:spcBef>
              <a:spcAft>
                <a:spcPts val="0"/>
              </a:spcAft>
              <a:buClr>
                <a:schemeClr val="lt1"/>
              </a:buClr>
              <a:buSzPts val="1000"/>
              <a:buNone/>
              <a:defRPr b="0" sz="1000">
                <a:solidFill>
                  <a:schemeClr val="lt1"/>
                </a:solidFill>
              </a:defRPr>
            </a:lvl4pPr>
            <a:lvl5pPr lvl="4" rtl="0">
              <a:spcBef>
                <a:spcPts val="0"/>
              </a:spcBef>
              <a:spcAft>
                <a:spcPts val="0"/>
              </a:spcAft>
              <a:buClr>
                <a:schemeClr val="lt1"/>
              </a:buClr>
              <a:buSzPts val="1000"/>
              <a:buNone/>
              <a:defRPr b="0" sz="1000">
                <a:solidFill>
                  <a:schemeClr val="lt1"/>
                </a:solidFill>
              </a:defRPr>
            </a:lvl5pPr>
            <a:lvl6pPr lvl="5" rtl="0">
              <a:spcBef>
                <a:spcPts val="0"/>
              </a:spcBef>
              <a:spcAft>
                <a:spcPts val="0"/>
              </a:spcAft>
              <a:buClr>
                <a:schemeClr val="lt1"/>
              </a:buClr>
              <a:buSzPts val="1000"/>
              <a:buNone/>
              <a:defRPr b="0" sz="1000">
                <a:solidFill>
                  <a:schemeClr val="lt1"/>
                </a:solidFill>
              </a:defRPr>
            </a:lvl6pPr>
            <a:lvl7pPr lvl="6" rtl="0">
              <a:spcBef>
                <a:spcPts val="0"/>
              </a:spcBef>
              <a:spcAft>
                <a:spcPts val="0"/>
              </a:spcAft>
              <a:buClr>
                <a:schemeClr val="lt1"/>
              </a:buClr>
              <a:buSzPts val="1000"/>
              <a:buNone/>
              <a:defRPr b="0" sz="1000">
                <a:solidFill>
                  <a:schemeClr val="lt1"/>
                </a:solidFill>
              </a:defRPr>
            </a:lvl7pPr>
            <a:lvl8pPr lvl="7" rtl="0">
              <a:spcBef>
                <a:spcPts val="0"/>
              </a:spcBef>
              <a:spcAft>
                <a:spcPts val="0"/>
              </a:spcAft>
              <a:buClr>
                <a:schemeClr val="lt1"/>
              </a:buClr>
              <a:buSzPts val="1000"/>
              <a:buNone/>
              <a:defRPr b="0" sz="1000">
                <a:solidFill>
                  <a:schemeClr val="lt1"/>
                </a:solidFill>
              </a:defRPr>
            </a:lvl8pPr>
            <a:lvl9pPr lvl="8" rtl="0">
              <a:spcBef>
                <a:spcPts val="0"/>
              </a:spcBef>
              <a:spcAft>
                <a:spcPts val="0"/>
              </a:spcAft>
              <a:buClr>
                <a:schemeClr val="lt1"/>
              </a:buClr>
              <a:buSzPts val="1000"/>
              <a:buNone/>
              <a:defRPr b="0" sz="1000">
                <a:solidFill>
                  <a:schemeClr val="lt1"/>
                </a:solidFill>
              </a:defRPr>
            </a:lvl9pPr>
          </a:lstStyle>
          <a:p/>
        </p:txBody>
      </p:sp>
      <p:sp>
        <p:nvSpPr>
          <p:cNvPr id="105" name="Google Shape;105;p11"/>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106" name="Google Shape;106;p11"/>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pic>
        <p:nvPicPr>
          <p:cNvPr id="107" name="Google Shape;107;p11"/>
          <p:cNvPicPr preferRelativeResize="0"/>
          <p:nvPr/>
        </p:nvPicPr>
        <p:blipFill rotWithShape="1">
          <a:blip r:embed="rId3">
            <a:alphaModFix/>
          </a:blip>
          <a:srcRect b="209" l="0" r="0" t="209"/>
          <a:stretch/>
        </p:blipFill>
        <p:spPr>
          <a:xfrm>
            <a:off x="8584583" y="4745675"/>
            <a:ext cx="165050" cy="189802"/>
          </a:xfrm>
          <a:prstGeom prst="rect">
            <a:avLst/>
          </a:prstGeom>
          <a:noFill/>
          <a:ln>
            <a:noFill/>
          </a:ln>
        </p:spPr>
      </p:pic>
      <p:sp>
        <p:nvSpPr>
          <p:cNvPr id="108" name="Google Shape;108;p11"/>
          <p:cNvSpPr txBox="1"/>
          <p:nvPr>
            <p:ph idx="12" type="sldNum"/>
          </p:nvPr>
        </p:nvSpPr>
        <p:spPr>
          <a:xfrm>
            <a:off x="8616554"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duction - 3">
  <p:cSld name="MAIN_POINT_1_1_1">
    <p:bg>
      <p:bgPr>
        <a:solidFill>
          <a:schemeClr val="lt1"/>
        </a:solidFill>
      </p:bgPr>
    </p:bg>
    <p:spTree>
      <p:nvGrpSpPr>
        <p:cNvPr id="109" name="Shape 109"/>
        <p:cNvGrpSpPr/>
        <p:nvPr/>
      </p:nvGrpSpPr>
      <p:grpSpPr>
        <a:xfrm>
          <a:off x="0" y="0"/>
          <a:ext cx="0" cy="0"/>
          <a:chOff x="0" y="0"/>
          <a:chExt cx="0" cy="0"/>
        </a:xfrm>
      </p:grpSpPr>
      <p:pic>
        <p:nvPicPr>
          <p:cNvPr id="110" name="Google Shape;110;p12"/>
          <p:cNvPicPr preferRelativeResize="0"/>
          <p:nvPr/>
        </p:nvPicPr>
        <p:blipFill rotWithShape="1">
          <a:blip r:embed="rId2">
            <a:alphaModFix/>
          </a:blip>
          <a:srcRect b="0" l="793" r="0" t="0"/>
          <a:stretch/>
        </p:blipFill>
        <p:spPr>
          <a:xfrm>
            <a:off x="3362075" y="0"/>
            <a:ext cx="5781925" cy="5143500"/>
          </a:xfrm>
          <a:prstGeom prst="rect">
            <a:avLst/>
          </a:prstGeom>
          <a:noFill/>
          <a:ln>
            <a:noFill/>
          </a:ln>
        </p:spPr>
      </p:pic>
      <p:sp>
        <p:nvSpPr>
          <p:cNvPr id="111" name="Google Shape;111;p12"/>
          <p:cNvSpPr txBox="1"/>
          <p:nvPr>
            <p:ph type="ctrTitle"/>
          </p:nvPr>
        </p:nvSpPr>
        <p:spPr>
          <a:xfrm>
            <a:off x="451000" y="1162500"/>
            <a:ext cx="2744100" cy="976200"/>
          </a:xfrm>
          <a:prstGeom prst="rect">
            <a:avLst/>
          </a:prstGeom>
        </p:spPr>
        <p:txBody>
          <a:bodyPr anchorCtr="0" anchor="b" bIns="91425" lIns="91425" spcFirstLastPara="1" rIns="91425" wrap="square" tIns="91425">
            <a:normAutofit/>
          </a:bodyPr>
          <a:lstStyle>
            <a:lvl1pPr lvl="0" rtl="0">
              <a:spcBef>
                <a:spcPts val="0"/>
              </a:spcBef>
              <a:spcAft>
                <a:spcPts val="0"/>
              </a:spcAft>
              <a:buSzPts val="3000"/>
              <a:buNone/>
              <a:defRPr sz="3000"/>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12" name="Google Shape;112;p12"/>
          <p:cNvSpPr txBox="1"/>
          <p:nvPr>
            <p:ph idx="2" type="ctrTitle"/>
          </p:nvPr>
        </p:nvSpPr>
        <p:spPr>
          <a:xfrm>
            <a:off x="451000" y="2171775"/>
            <a:ext cx="2744100" cy="2060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000"/>
              <a:buNone/>
              <a:defRPr b="0" sz="1000">
                <a:solidFill>
                  <a:schemeClr val="dk1"/>
                </a:solidFill>
              </a:defRPr>
            </a:lvl1pPr>
            <a:lvl2pPr lvl="1" rtl="0">
              <a:spcBef>
                <a:spcPts val="0"/>
              </a:spcBef>
              <a:spcAft>
                <a:spcPts val="0"/>
              </a:spcAft>
              <a:buClr>
                <a:schemeClr val="dk1"/>
              </a:buClr>
              <a:buSzPts val="1000"/>
              <a:buNone/>
              <a:defRPr b="0" sz="1000">
                <a:solidFill>
                  <a:schemeClr val="dk1"/>
                </a:solidFill>
              </a:defRPr>
            </a:lvl2pPr>
            <a:lvl3pPr lvl="2" rtl="0">
              <a:spcBef>
                <a:spcPts val="0"/>
              </a:spcBef>
              <a:spcAft>
                <a:spcPts val="0"/>
              </a:spcAft>
              <a:buClr>
                <a:schemeClr val="dk1"/>
              </a:buClr>
              <a:buSzPts val="1000"/>
              <a:buNone/>
              <a:defRPr b="0" sz="1000">
                <a:solidFill>
                  <a:schemeClr val="dk1"/>
                </a:solidFill>
              </a:defRPr>
            </a:lvl3pPr>
            <a:lvl4pPr lvl="3" rtl="0">
              <a:spcBef>
                <a:spcPts val="0"/>
              </a:spcBef>
              <a:spcAft>
                <a:spcPts val="0"/>
              </a:spcAft>
              <a:buClr>
                <a:schemeClr val="dk1"/>
              </a:buClr>
              <a:buSzPts val="1000"/>
              <a:buNone/>
              <a:defRPr b="0" sz="1000">
                <a:solidFill>
                  <a:schemeClr val="dk1"/>
                </a:solidFill>
              </a:defRPr>
            </a:lvl4pPr>
            <a:lvl5pPr lvl="4" rtl="0">
              <a:spcBef>
                <a:spcPts val="0"/>
              </a:spcBef>
              <a:spcAft>
                <a:spcPts val="0"/>
              </a:spcAft>
              <a:buClr>
                <a:schemeClr val="dk1"/>
              </a:buClr>
              <a:buSzPts val="1000"/>
              <a:buNone/>
              <a:defRPr b="0" sz="1000">
                <a:solidFill>
                  <a:schemeClr val="dk1"/>
                </a:solidFill>
              </a:defRPr>
            </a:lvl5pPr>
            <a:lvl6pPr lvl="5" rtl="0">
              <a:spcBef>
                <a:spcPts val="0"/>
              </a:spcBef>
              <a:spcAft>
                <a:spcPts val="0"/>
              </a:spcAft>
              <a:buClr>
                <a:schemeClr val="dk1"/>
              </a:buClr>
              <a:buSzPts val="1000"/>
              <a:buNone/>
              <a:defRPr b="0" sz="1000">
                <a:solidFill>
                  <a:schemeClr val="dk1"/>
                </a:solidFill>
              </a:defRPr>
            </a:lvl6pPr>
            <a:lvl7pPr lvl="6" rtl="0">
              <a:spcBef>
                <a:spcPts val="0"/>
              </a:spcBef>
              <a:spcAft>
                <a:spcPts val="0"/>
              </a:spcAft>
              <a:buClr>
                <a:schemeClr val="dk1"/>
              </a:buClr>
              <a:buSzPts val="1000"/>
              <a:buNone/>
              <a:defRPr b="0" sz="1000">
                <a:solidFill>
                  <a:schemeClr val="dk1"/>
                </a:solidFill>
              </a:defRPr>
            </a:lvl7pPr>
            <a:lvl8pPr lvl="7" rtl="0">
              <a:spcBef>
                <a:spcPts val="0"/>
              </a:spcBef>
              <a:spcAft>
                <a:spcPts val="0"/>
              </a:spcAft>
              <a:buClr>
                <a:schemeClr val="dk1"/>
              </a:buClr>
              <a:buSzPts val="1000"/>
              <a:buNone/>
              <a:defRPr b="0" sz="1000">
                <a:solidFill>
                  <a:schemeClr val="dk1"/>
                </a:solidFill>
              </a:defRPr>
            </a:lvl8pPr>
            <a:lvl9pPr lvl="8" rtl="0">
              <a:spcBef>
                <a:spcPts val="0"/>
              </a:spcBef>
              <a:spcAft>
                <a:spcPts val="0"/>
              </a:spcAft>
              <a:buClr>
                <a:schemeClr val="dk1"/>
              </a:buClr>
              <a:buSzPts val="1000"/>
              <a:buNone/>
              <a:defRPr b="0" sz="1000">
                <a:solidFill>
                  <a:schemeClr val="dk1"/>
                </a:solidFill>
              </a:defRPr>
            </a:lvl9pPr>
          </a:lstStyle>
          <a:p/>
        </p:txBody>
      </p:sp>
      <p:sp>
        <p:nvSpPr>
          <p:cNvPr id="113" name="Google Shape;113;p12"/>
          <p:cNvSpPr txBox="1"/>
          <p:nvPr>
            <p:ph idx="3" type="ctrTitle"/>
          </p:nvPr>
        </p:nvSpPr>
        <p:spPr>
          <a:xfrm>
            <a:off x="4044625" y="897588"/>
            <a:ext cx="4616100" cy="8826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2"/>
              </a:buClr>
              <a:buSzPts val="1000"/>
              <a:buNone/>
              <a:defRPr sz="1000">
                <a:solidFill>
                  <a:schemeClr val="lt2"/>
                </a:solidFill>
              </a:defRPr>
            </a:lvl1pPr>
            <a:lvl2pPr lvl="1" rtl="0" algn="ctr">
              <a:spcBef>
                <a:spcPts val="0"/>
              </a:spcBef>
              <a:spcAft>
                <a:spcPts val="0"/>
              </a:spcAft>
              <a:buClr>
                <a:schemeClr val="lt2"/>
              </a:buClr>
              <a:buSzPts val="3000"/>
              <a:buNone/>
              <a:defRPr sz="3000">
                <a:solidFill>
                  <a:schemeClr val="lt2"/>
                </a:solidFill>
              </a:defRPr>
            </a:lvl2pPr>
            <a:lvl3pPr lvl="2" rtl="0" algn="ctr">
              <a:spcBef>
                <a:spcPts val="0"/>
              </a:spcBef>
              <a:spcAft>
                <a:spcPts val="0"/>
              </a:spcAft>
              <a:buClr>
                <a:schemeClr val="lt2"/>
              </a:buClr>
              <a:buSzPts val="3000"/>
              <a:buNone/>
              <a:defRPr sz="3000">
                <a:solidFill>
                  <a:schemeClr val="lt2"/>
                </a:solidFill>
              </a:defRPr>
            </a:lvl3pPr>
            <a:lvl4pPr lvl="3" rtl="0" algn="ctr">
              <a:spcBef>
                <a:spcPts val="0"/>
              </a:spcBef>
              <a:spcAft>
                <a:spcPts val="0"/>
              </a:spcAft>
              <a:buClr>
                <a:schemeClr val="lt2"/>
              </a:buClr>
              <a:buSzPts val="3000"/>
              <a:buNone/>
              <a:defRPr sz="3000">
                <a:solidFill>
                  <a:schemeClr val="lt2"/>
                </a:solidFill>
              </a:defRPr>
            </a:lvl4pPr>
            <a:lvl5pPr lvl="4" rtl="0" algn="ctr">
              <a:spcBef>
                <a:spcPts val="0"/>
              </a:spcBef>
              <a:spcAft>
                <a:spcPts val="0"/>
              </a:spcAft>
              <a:buClr>
                <a:schemeClr val="lt2"/>
              </a:buClr>
              <a:buSzPts val="3000"/>
              <a:buNone/>
              <a:defRPr sz="3000">
                <a:solidFill>
                  <a:schemeClr val="lt2"/>
                </a:solidFill>
              </a:defRPr>
            </a:lvl5pPr>
            <a:lvl6pPr lvl="5" rtl="0" algn="ctr">
              <a:spcBef>
                <a:spcPts val="0"/>
              </a:spcBef>
              <a:spcAft>
                <a:spcPts val="0"/>
              </a:spcAft>
              <a:buClr>
                <a:schemeClr val="lt2"/>
              </a:buClr>
              <a:buSzPts val="3000"/>
              <a:buNone/>
              <a:defRPr sz="3000">
                <a:solidFill>
                  <a:schemeClr val="lt2"/>
                </a:solidFill>
              </a:defRPr>
            </a:lvl6pPr>
            <a:lvl7pPr lvl="6" rtl="0" algn="ctr">
              <a:spcBef>
                <a:spcPts val="0"/>
              </a:spcBef>
              <a:spcAft>
                <a:spcPts val="0"/>
              </a:spcAft>
              <a:buClr>
                <a:schemeClr val="lt2"/>
              </a:buClr>
              <a:buSzPts val="3000"/>
              <a:buNone/>
              <a:defRPr sz="3000">
                <a:solidFill>
                  <a:schemeClr val="lt2"/>
                </a:solidFill>
              </a:defRPr>
            </a:lvl7pPr>
            <a:lvl8pPr lvl="7" rtl="0" algn="ctr">
              <a:spcBef>
                <a:spcPts val="0"/>
              </a:spcBef>
              <a:spcAft>
                <a:spcPts val="0"/>
              </a:spcAft>
              <a:buClr>
                <a:schemeClr val="lt2"/>
              </a:buClr>
              <a:buSzPts val="3000"/>
              <a:buNone/>
              <a:defRPr sz="3000">
                <a:solidFill>
                  <a:schemeClr val="lt2"/>
                </a:solidFill>
              </a:defRPr>
            </a:lvl8pPr>
            <a:lvl9pPr lvl="8" rtl="0" algn="ctr">
              <a:spcBef>
                <a:spcPts val="0"/>
              </a:spcBef>
              <a:spcAft>
                <a:spcPts val="0"/>
              </a:spcAft>
              <a:buClr>
                <a:schemeClr val="lt2"/>
              </a:buClr>
              <a:buSzPts val="3000"/>
              <a:buNone/>
              <a:defRPr sz="3000">
                <a:solidFill>
                  <a:schemeClr val="lt2"/>
                </a:solidFill>
              </a:defRPr>
            </a:lvl9pPr>
          </a:lstStyle>
          <a:p/>
        </p:txBody>
      </p:sp>
      <p:sp>
        <p:nvSpPr>
          <p:cNvPr id="114" name="Google Shape;114;p12"/>
          <p:cNvSpPr txBox="1"/>
          <p:nvPr>
            <p:ph idx="4" type="ctrTitle"/>
          </p:nvPr>
        </p:nvSpPr>
        <p:spPr>
          <a:xfrm>
            <a:off x="4044575" y="2171775"/>
            <a:ext cx="4616100" cy="20604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1"/>
              </a:buClr>
              <a:buSzPts val="1000"/>
              <a:buNone/>
              <a:defRPr b="0" sz="1000">
                <a:solidFill>
                  <a:schemeClr val="lt1"/>
                </a:solidFill>
              </a:defRPr>
            </a:lvl1pPr>
            <a:lvl2pPr lvl="1" rtl="0" algn="ctr">
              <a:spcBef>
                <a:spcPts val="0"/>
              </a:spcBef>
              <a:spcAft>
                <a:spcPts val="0"/>
              </a:spcAft>
              <a:buClr>
                <a:schemeClr val="lt1"/>
              </a:buClr>
              <a:buSzPts val="1000"/>
              <a:buNone/>
              <a:defRPr b="0" sz="1000">
                <a:solidFill>
                  <a:schemeClr val="lt1"/>
                </a:solidFill>
              </a:defRPr>
            </a:lvl2pPr>
            <a:lvl3pPr lvl="2" rtl="0" algn="ctr">
              <a:spcBef>
                <a:spcPts val="0"/>
              </a:spcBef>
              <a:spcAft>
                <a:spcPts val="0"/>
              </a:spcAft>
              <a:buClr>
                <a:schemeClr val="lt1"/>
              </a:buClr>
              <a:buSzPts val="1000"/>
              <a:buNone/>
              <a:defRPr b="0" sz="1000">
                <a:solidFill>
                  <a:schemeClr val="lt1"/>
                </a:solidFill>
              </a:defRPr>
            </a:lvl3pPr>
            <a:lvl4pPr lvl="3" rtl="0" algn="ctr">
              <a:spcBef>
                <a:spcPts val="0"/>
              </a:spcBef>
              <a:spcAft>
                <a:spcPts val="0"/>
              </a:spcAft>
              <a:buClr>
                <a:schemeClr val="lt1"/>
              </a:buClr>
              <a:buSzPts val="1000"/>
              <a:buNone/>
              <a:defRPr b="0" sz="1000">
                <a:solidFill>
                  <a:schemeClr val="lt1"/>
                </a:solidFill>
              </a:defRPr>
            </a:lvl4pPr>
            <a:lvl5pPr lvl="4" rtl="0" algn="ctr">
              <a:spcBef>
                <a:spcPts val="0"/>
              </a:spcBef>
              <a:spcAft>
                <a:spcPts val="0"/>
              </a:spcAft>
              <a:buClr>
                <a:schemeClr val="lt1"/>
              </a:buClr>
              <a:buSzPts val="1000"/>
              <a:buNone/>
              <a:defRPr b="0" sz="1000">
                <a:solidFill>
                  <a:schemeClr val="lt1"/>
                </a:solidFill>
              </a:defRPr>
            </a:lvl5pPr>
            <a:lvl6pPr lvl="5" rtl="0" algn="ctr">
              <a:spcBef>
                <a:spcPts val="0"/>
              </a:spcBef>
              <a:spcAft>
                <a:spcPts val="0"/>
              </a:spcAft>
              <a:buClr>
                <a:schemeClr val="lt1"/>
              </a:buClr>
              <a:buSzPts val="1000"/>
              <a:buNone/>
              <a:defRPr b="0" sz="1000">
                <a:solidFill>
                  <a:schemeClr val="lt1"/>
                </a:solidFill>
              </a:defRPr>
            </a:lvl6pPr>
            <a:lvl7pPr lvl="6" rtl="0" algn="ctr">
              <a:spcBef>
                <a:spcPts val="0"/>
              </a:spcBef>
              <a:spcAft>
                <a:spcPts val="0"/>
              </a:spcAft>
              <a:buClr>
                <a:schemeClr val="lt1"/>
              </a:buClr>
              <a:buSzPts val="1000"/>
              <a:buNone/>
              <a:defRPr b="0" sz="1000">
                <a:solidFill>
                  <a:schemeClr val="lt1"/>
                </a:solidFill>
              </a:defRPr>
            </a:lvl7pPr>
            <a:lvl8pPr lvl="7" rtl="0" algn="ctr">
              <a:spcBef>
                <a:spcPts val="0"/>
              </a:spcBef>
              <a:spcAft>
                <a:spcPts val="0"/>
              </a:spcAft>
              <a:buClr>
                <a:schemeClr val="lt1"/>
              </a:buClr>
              <a:buSzPts val="1000"/>
              <a:buNone/>
              <a:defRPr b="0" sz="1000">
                <a:solidFill>
                  <a:schemeClr val="lt1"/>
                </a:solidFill>
              </a:defRPr>
            </a:lvl8pPr>
            <a:lvl9pPr lvl="8" rtl="0" algn="ctr">
              <a:spcBef>
                <a:spcPts val="0"/>
              </a:spcBef>
              <a:spcAft>
                <a:spcPts val="0"/>
              </a:spcAft>
              <a:buClr>
                <a:schemeClr val="lt1"/>
              </a:buClr>
              <a:buSzPts val="1000"/>
              <a:buNone/>
              <a:defRPr b="0" sz="1000">
                <a:solidFill>
                  <a:schemeClr val="lt1"/>
                </a:solidFill>
              </a:defRPr>
            </a:lvl9pPr>
          </a:lstStyle>
          <a:p/>
        </p:txBody>
      </p:sp>
      <p:sp>
        <p:nvSpPr>
          <p:cNvPr id="115" name="Google Shape;115;p12"/>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16" name="Google Shape;116;p12"/>
          <p:cNvSpPr txBox="1"/>
          <p:nvPr>
            <p:ph idx="5"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17" name="Google Shape;117;p12"/>
          <p:cNvPicPr preferRelativeResize="0"/>
          <p:nvPr/>
        </p:nvPicPr>
        <p:blipFill rotWithShape="1">
          <a:blip r:embed="rId3">
            <a:alphaModFix/>
          </a:blip>
          <a:srcRect b="209" l="0" r="0" t="209"/>
          <a:stretch/>
        </p:blipFill>
        <p:spPr>
          <a:xfrm>
            <a:off x="8584583" y="4745675"/>
            <a:ext cx="165050" cy="189802"/>
          </a:xfrm>
          <a:prstGeom prst="rect">
            <a:avLst/>
          </a:prstGeom>
          <a:noFill/>
          <a:ln>
            <a:noFill/>
          </a:ln>
        </p:spPr>
      </p:pic>
      <p:sp>
        <p:nvSpPr>
          <p:cNvPr id="118" name="Google Shape;118;p12"/>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 1">
  <p:cSld name="MAIN_POINT_1_1_1_1">
    <p:bg>
      <p:bgPr>
        <a:gradFill>
          <a:gsLst>
            <a:gs pos="0">
              <a:srgbClr val="132757"/>
            </a:gs>
            <a:gs pos="100000">
              <a:srgbClr val="000000"/>
            </a:gs>
          </a:gsLst>
          <a:lin ang="2698631" scaled="0"/>
        </a:gradFill>
      </p:bgPr>
    </p:bg>
    <p:spTree>
      <p:nvGrpSpPr>
        <p:cNvPr id="119" name="Shape 119"/>
        <p:cNvGrpSpPr/>
        <p:nvPr/>
      </p:nvGrpSpPr>
      <p:grpSpPr>
        <a:xfrm>
          <a:off x="0" y="0"/>
          <a:ext cx="0" cy="0"/>
          <a:chOff x="0" y="0"/>
          <a:chExt cx="0" cy="0"/>
        </a:xfrm>
      </p:grpSpPr>
      <p:sp>
        <p:nvSpPr>
          <p:cNvPr id="120" name="Google Shape;120;p13"/>
          <p:cNvSpPr txBox="1"/>
          <p:nvPr>
            <p:ph type="ctrTitle"/>
          </p:nvPr>
        </p:nvSpPr>
        <p:spPr>
          <a:xfrm>
            <a:off x="451000" y="1126524"/>
            <a:ext cx="8290800" cy="2876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000"/>
              <a:buNone/>
              <a:defRPr sz="3000">
                <a:solidFill>
                  <a:schemeClr val="lt1"/>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21" name="Google Shape;121;p13"/>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122" name="Google Shape;122;p13"/>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pic>
        <p:nvPicPr>
          <p:cNvPr id="123" name="Google Shape;123;p13"/>
          <p:cNvPicPr preferRelativeResize="0"/>
          <p:nvPr/>
        </p:nvPicPr>
        <p:blipFill rotWithShape="1">
          <a:blip r:embed="rId2">
            <a:alphaModFix/>
          </a:blip>
          <a:srcRect b="209" l="0" r="0" t="209"/>
          <a:stretch/>
        </p:blipFill>
        <p:spPr>
          <a:xfrm>
            <a:off x="8584583" y="4745675"/>
            <a:ext cx="165050" cy="189802"/>
          </a:xfrm>
          <a:prstGeom prst="rect">
            <a:avLst/>
          </a:prstGeom>
          <a:noFill/>
          <a:ln>
            <a:noFill/>
          </a:ln>
        </p:spPr>
      </p:pic>
      <p:sp>
        <p:nvSpPr>
          <p:cNvPr id="124" name="Google Shape;124;p13"/>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 2">
  <p:cSld name="MAIN_POINT_1_1_1_1_1">
    <p:bg>
      <p:bgPr>
        <a:solidFill>
          <a:schemeClr val="lt1"/>
        </a:solidFill>
      </p:bgPr>
    </p:bg>
    <p:spTree>
      <p:nvGrpSpPr>
        <p:cNvPr id="125" name="Shape 125"/>
        <p:cNvGrpSpPr/>
        <p:nvPr/>
      </p:nvGrpSpPr>
      <p:grpSpPr>
        <a:xfrm>
          <a:off x="0" y="0"/>
          <a:ext cx="0" cy="0"/>
          <a:chOff x="0" y="0"/>
          <a:chExt cx="0" cy="0"/>
        </a:xfrm>
      </p:grpSpPr>
      <p:sp>
        <p:nvSpPr>
          <p:cNvPr id="126" name="Google Shape;126;p14"/>
          <p:cNvSpPr txBox="1"/>
          <p:nvPr>
            <p:ph type="ctrTitle"/>
          </p:nvPr>
        </p:nvSpPr>
        <p:spPr>
          <a:xfrm>
            <a:off x="451000" y="1126524"/>
            <a:ext cx="8290800" cy="28764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27" name="Google Shape;127;p14"/>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128" name="Google Shape;128;p14"/>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29" name="Google Shape;129;p14"/>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30" name="Google Shape;130;p14"/>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 3">
  <p:cSld name="MAIN_POINT_1_1_1_1_1_1">
    <p:bg>
      <p:bgPr>
        <a:solidFill>
          <a:schemeClr val="lt1"/>
        </a:solidFill>
      </p:bgPr>
    </p:bg>
    <p:spTree>
      <p:nvGrpSpPr>
        <p:cNvPr id="131" name="Shape 131"/>
        <p:cNvGrpSpPr/>
        <p:nvPr/>
      </p:nvGrpSpPr>
      <p:grpSpPr>
        <a:xfrm>
          <a:off x="0" y="0"/>
          <a:ext cx="0" cy="0"/>
          <a:chOff x="0" y="0"/>
          <a:chExt cx="0" cy="0"/>
        </a:xfrm>
      </p:grpSpPr>
      <p:sp>
        <p:nvSpPr>
          <p:cNvPr id="132" name="Google Shape;132;p15"/>
          <p:cNvSpPr txBox="1"/>
          <p:nvPr>
            <p:ph type="ctrTitle"/>
          </p:nvPr>
        </p:nvSpPr>
        <p:spPr>
          <a:xfrm>
            <a:off x="451000" y="1498025"/>
            <a:ext cx="3210600" cy="21255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sz="3000"/>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33" name="Google Shape;133;p15"/>
          <p:cNvSpPr txBox="1"/>
          <p:nvPr>
            <p:ph idx="2" type="ctrTitle"/>
          </p:nvPr>
        </p:nvSpPr>
        <p:spPr>
          <a:xfrm>
            <a:off x="4219000" y="1498025"/>
            <a:ext cx="4441800" cy="21255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000"/>
              <a:buNone/>
              <a:defRPr b="0" sz="1000">
                <a:solidFill>
                  <a:schemeClr val="dk1"/>
                </a:solidFill>
              </a:defRPr>
            </a:lvl1pPr>
            <a:lvl2pPr lvl="1" rtl="0">
              <a:spcBef>
                <a:spcPts val="0"/>
              </a:spcBef>
              <a:spcAft>
                <a:spcPts val="0"/>
              </a:spcAft>
              <a:buClr>
                <a:schemeClr val="dk1"/>
              </a:buClr>
              <a:buSzPts val="1000"/>
              <a:buNone/>
              <a:defRPr b="0" sz="1000">
                <a:solidFill>
                  <a:schemeClr val="dk1"/>
                </a:solidFill>
              </a:defRPr>
            </a:lvl2pPr>
            <a:lvl3pPr lvl="2" rtl="0">
              <a:spcBef>
                <a:spcPts val="0"/>
              </a:spcBef>
              <a:spcAft>
                <a:spcPts val="0"/>
              </a:spcAft>
              <a:buClr>
                <a:schemeClr val="dk1"/>
              </a:buClr>
              <a:buSzPts val="1000"/>
              <a:buNone/>
              <a:defRPr b="0" sz="1000">
                <a:solidFill>
                  <a:schemeClr val="dk1"/>
                </a:solidFill>
              </a:defRPr>
            </a:lvl3pPr>
            <a:lvl4pPr lvl="3" rtl="0">
              <a:spcBef>
                <a:spcPts val="0"/>
              </a:spcBef>
              <a:spcAft>
                <a:spcPts val="0"/>
              </a:spcAft>
              <a:buClr>
                <a:schemeClr val="dk1"/>
              </a:buClr>
              <a:buSzPts val="1000"/>
              <a:buNone/>
              <a:defRPr b="0" sz="1000">
                <a:solidFill>
                  <a:schemeClr val="dk1"/>
                </a:solidFill>
              </a:defRPr>
            </a:lvl4pPr>
            <a:lvl5pPr lvl="4" rtl="0">
              <a:spcBef>
                <a:spcPts val="0"/>
              </a:spcBef>
              <a:spcAft>
                <a:spcPts val="0"/>
              </a:spcAft>
              <a:buClr>
                <a:schemeClr val="dk1"/>
              </a:buClr>
              <a:buSzPts val="1000"/>
              <a:buNone/>
              <a:defRPr b="0" sz="1000">
                <a:solidFill>
                  <a:schemeClr val="dk1"/>
                </a:solidFill>
              </a:defRPr>
            </a:lvl5pPr>
            <a:lvl6pPr lvl="5" rtl="0">
              <a:spcBef>
                <a:spcPts val="0"/>
              </a:spcBef>
              <a:spcAft>
                <a:spcPts val="0"/>
              </a:spcAft>
              <a:buClr>
                <a:schemeClr val="dk1"/>
              </a:buClr>
              <a:buSzPts val="1000"/>
              <a:buNone/>
              <a:defRPr b="0" sz="1000">
                <a:solidFill>
                  <a:schemeClr val="dk1"/>
                </a:solidFill>
              </a:defRPr>
            </a:lvl6pPr>
            <a:lvl7pPr lvl="6" rtl="0">
              <a:spcBef>
                <a:spcPts val="0"/>
              </a:spcBef>
              <a:spcAft>
                <a:spcPts val="0"/>
              </a:spcAft>
              <a:buClr>
                <a:schemeClr val="dk1"/>
              </a:buClr>
              <a:buSzPts val="1000"/>
              <a:buNone/>
              <a:defRPr b="0" sz="1000">
                <a:solidFill>
                  <a:schemeClr val="dk1"/>
                </a:solidFill>
              </a:defRPr>
            </a:lvl7pPr>
            <a:lvl8pPr lvl="7" rtl="0">
              <a:spcBef>
                <a:spcPts val="0"/>
              </a:spcBef>
              <a:spcAft>
                <a:spcPts val="0"/>
              </a:spcAft>
              <a:buClr>
                <a:schemeClr val="dk1"/>
              </a:buClr>
              <a:buSzPts val="1000"/>
              <a:buNone/>
              <a:defRPr b="0" sz="1000">
                <a:solidFill>
                  <a:schemeClr val="dk1"/>
                </a:solidFill>
              </a:defRPr>
            </a:lvl8pPr>
            <a:lvl9pPr lvl="8" rtl="0">
              <a:spcBef>
                <a:spcPts val="0"/>
              </a:spcBef>
              <a:spcAft>
                <a:spcPts val="0"/>
              </a:spcAft>
              <a:buClr>
                <a:schemeClr val="dk1"/>
              </a:buClr>
              <a:buSzPts val="1000"/>
              <a:buNone/>
              <a:defRPr b="0" sz="1000">
                <a:solidFill>
                  <a:schemeClr val="dk1"/>
                </a:solidFill>
              </a:defRPr>
            </a:lvl9pPr>
          </a:lstStyle>
          <a:p/>
        </p:txBody>
      </p:sp>
      <p:cxnSp>
        <p:nvCxnSpPr>
          <p:cNvPr id="134" name="Google Shape;134;p15"/>
          <p:cNvCxnSpPr/>
          <p:nvPr/>
        </p:nvCxnSpPr>
        <p:spPr>
          <a:xfrm>
            <a:off x="3835250" y="1002275"/>
            <a:ext cx="0" cy="3037800"/>
          </a:xfrm>
          <a:prstGeom prst="straightConnector1">
            <a:avLst/>
          </a:prstGeom>
          <a:noFill/>
          <a:ln cap="flat" cmpd="sng" w="9525">
            <a:solidFill>
              <a:srgbClr val="D9D9D9"/>
            </a:solidFill>
            <a:prstDash val="solid"/>
            <a:round/>
            <a:headEnd len="med" w="med" type="none"/>
            <a:tailEnd len="med" w="med" type="none"/>
          </a:ln>
        </p:spPr>
      </p:cxnSp>
      <p:sp>
        <p:nvSpPr>
          <p:cNvPr id="135" name="Google Shape;135;p15"/>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136" name="Google Shape;136;p15"/>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37" name="Google Shape;137;p15"/>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38" name="Google Shape;138;p15"/>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 4">
  <p:cSld name="MAIN_POINT_1_1_1_1_1_1_1">
    <p:bg>
      <p:bgPr>
        <a:solidFill>
          <a:schemeClr val="lt1"/>
        </a:solidFill>
      </p:bgPr>
    </p:bg>
    <p:spTree>
      <p:nvGrpSpPr>
        <p:cNvPr id="139" name="Shape 139"/>
        <p:cNvGrpSpPr/>
        <p:nvPr/>
      </p:nvGrpSpPr>
      <p:grpSpPr>
        <a:xfrm>
          <a:off x="0" y="0"/>
          <a:ext cx="0" cy="0"/>
          <a:chOff x="0" y="0"/>
          <a:chExt cx="0" cy="0"/>
        </a:xfrm>
      </p:grpSpPr>
      <p:sp>
        <p:nvSpPr>
          <p:cNvPr id="140" name="Google Shape;140;p16"/>
          <p:cNvSpPr txBox="1"/>
          <p:nvPr>
            <p:ph type="ctrTitle"/>
          </p:nvPr>
        </p:nvSpPr>
        <p:spPr>
          <a:xfrm>
            <a:off x="451000" y="1158175"/>
            <a:ext cx="3210600" cy="1801800"/>
          </a:xfrm>
          <a:prstGeom prst="rect">
            <a:avLst/>
          </a:prstGeom>
        </p:spPr>
        <p:txBody>
          <a:bodyPr anchorCtr="0" anchor="b" bIns="91425" lIns="91425" spcFirstLastPara="1" rIns="91425" wrap="square" tIns="91425">
            <a:normAutofit/>
          </a:bodyPr>
          <a:lstStyle>
            <a:lvl1pPr lvl="0" rtl="0">
              <a:spcBef>
                <a:spcPts val="0"/>
              </a:spcBef>
              <a:spcAft>
                <a:spcPts val="0"/>
              </a:spcAft>
              <a:buSzPts val="3000"/>
              <a:buNone/>
              <a:defRPr sz="3000"/>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41" name="Google Shape;141;p16"/>
          <p:cNvSpPr txBox="1"/>
          <p:nvPr>
            <p:ph idx="2" type="ctrTitle"/>
          </p:nvPr>
        </p:nvSpPr>
        <p:spPr>
          <a:xfrm>
            <a:off x="4219000" y="1158175"/>
            <a:ext cx="4441800" cy="26049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000"/>
              <a:buNone/>
              <a:defRPr b="0" sz="1000">
                <a:solidFill>
                  <a:schemeClr val="dk1"/>
                </a:solidFill>
              </a:defRPr>
            </a:lvl1pPr>
            <a:lvl2pPr lvl="1" rtl="0">
              <a:spcBef>
                <a:spcPts val="0"/>
              </a:spcBef>
              <a:spcAft>
                <a:spcPts val="0"/>
              </a:spcAft>
              <a:buClr>
                <a:schemeClr val="dk1"/>
              </a:buClr>
              <a:buSzPts val="1000"/>
              <a:buNone/>
              <a:defRPr b="0" sz="1000">
                <a:solidFill>
                  <a:schemeClr val="dk1"/>
                </a:solidFill>
              </a:defRPr>
            </a:lvl2pPr>
            <a:lvl3pPr lvl="2" rtl="0">
              <a:spcBef>
                <a:spcPts val="0"/>
              </a:spcBef>
              <a:spcAft>
                <a:spcPts val="0"/>
              </a:spcAft>
              <a:buClr>
                <a:schemeClr val="dk1"/>
              </a:buClr>
              <a:buSzPts val="1000"/>
              <a:buNone/>
              <a:defRPr b="0" sz="1000">
                <a:solidFill>
                  <a:schemeClr val="dk1"/>
                </a:solidFill>
              </a:defRPr>
            </a:lvl3pPr>
            <a:lvl4pPr lvl="3" rtl="0">
              <a:spcBef>
                <a:spcPts val="0"/>
              </a:spcBef>
              <a:spcAft>
                <a:spcPts val="0"/>
              </a:spcAft>
              <a:buClr>
                <a:schemeClr val="dk1"/>
              </a:buClr>
              <a:buSzPts val="1000"/>
              <a:buNone/>
              <a:defRPr b="0" sz="1000">
                <a:solidFill>
                  <a:schemeClr val="dk1"/>
                </a:solidFill>
              </a:defRPr>
            </a:lvl4pPr>
            <a:lvl5pPr lvl="4" rtl="0">
              <a:spcBef>
                <a:spcPts val="0"/>
              </a:spcBef>
              <a:spcAft>
                <a:spcPts val="0"/>
              </a:spcAft>
              <a:buClr>
                <a:schemeClr val="dk1"/>
              </a:buClr>
              <a:buSzPts val="1000"/>
              <a:buNone/>
              <a:defRPr b="0" sz="1000">
                <a:solidFill>
                  <a:schemeClr val="dk1"/>
                </a:solidFill>
              </a:defRPr>
            </a:lvl5pPr>
            <a:lvl6pPr lvl="5" rtl="0">
              <a:spcBef>
                <a:spcPts val="0"/>
              </a:spcBef>
              <a:spcAft>
                <a:spcPts val="0"/>
              </a:spcAft>
              <a:buClr>
                <a:schemeClr val="dk1"/>
              </a:buClr>
              <a:buSzPts val="1000"/>
              <a:buNone/>
              <a:defRPr b="0" sz="1000">
                <a:solidFill>
                  <a:schemeClr val="dk1"/>
                </a:solidFill>
              </a:defRPr>
            </a:lvl6pPr>
            <a:lvl7pPr lvl="6" rtl="0">
              <a:spcBef>
                <a:spcPts val="0"/>
              </a:spcBef>
              <a:spcAft>
                <a:spcPts val="0"/>
              </a:spcAft>
              <a:buClr>
                <a:schemeClr val="dk1"/>
              </a:buClr>
              <a:buSzPts val="1000"/>
              <a:buNone/>
              <a:defRPr b="0" sz="1000">
                <a:solidFill>
                  <a:schemeClr val="dk1"/>
                </a:solidFill>
              </a:defRPr>
            </a:lvl7pPr>
            <a:lvl8pPr lvl="7" rtl="0">
              <a:spcBef>
                <a:spcPts val="0"/>
              </a:spcBef>
              <a:spcAft>
                <a:spcPts val="0"/>
              </a:spcAft>
              <a:buClr>
                <a:schemeClr val="dk1"/>
              </a:buClr>
              <a:buSzPts val="1000"/>
              <a:buNone/>
              <a:defRPr b="0" sz="1000">
                <a:solidFill>
                  <a:schemeClr val="dk1"/>
                </a:solidFill>
              </a:defRPr>
            </a:lvl8pPr>
            <a:lvl9pPr lvl="8" rtl="0">
              <a:spcBef>
                <a:spcPts val="0"/>
              </a:spcBef>
              <a:spcAft>
                <a:spcPts val="0"/>
              </a:spcAft>
              <a:buClr>
                <a:schemeClr val="dk1"/>
              </a:buClr>
              <a:buSzPts val="1000"/>
              <a:buNone/>
              <a:defRPr b="0" sz="1000">
                <a:solidFill>
                  <a:schemeClr val="dk1"/>
                </a:solidFill>
              </a:defRPr>
            </a:lvl9pPr>
          </a:lstStyle>
          <a:p/>
        </p:txBody>
      </p:sp>
      <p:cxnSp>
        <p:nvCxnSpPr>
          <p:cNvPr id="142" name="Google Shape;142;p16"/>
          <p:cNvCxnSpPr/>
          <p:nvPr/>
        </p:nvCxnSpPr>
        <p:spPr>
          <a:xfrm>
            <a:off x="3835250" y="1002275"/>
            <a:ext cx="0" cy="3037800"/>
          </a:xfrm>
          <a:prstGeom prst="straightConnector1">
            <a:avLst/>
          </a:prstGeom>
          <a:noFill/>
          <a:ln cap="flat" cmpd="sng" w="9525">
            <a:solidFill>
              <a:srgbClr val="D9D9D9"/>
            </a:solidFill>
            <a:prstDash val="solid"/>
            <a:round/>
            <a:headEnd len="med" w="med" type="none"/>
            <a:tailEnd len="med" w="med" type="none"/>
          </a:ln>
        </p:spPr>
      </p:cxnSp>
      <p:sp>
        <p:nvSpPr>
          <p:cNvPr id="143" name="Google Shape;143;p16"/>
          <p:cNvSpPr txBox="1"/>
          <p:nvPr>
            <p:ph idx="3" type="ctrTitle"/>
          </p:nvPr>
        </p:nvSpPr>
        <p:spPr>
          <a:xfrm>
            <a:off x="451000" y="3283675"/>
            <a:ext cx="3210600" cy="707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000"/>
              <a:buNone/>
              <a:defRPr b="0" sz="1000">
                <a:solidFill>
                  <a:schemeClr val="dk1"/>
                </a:solidFill>
              </a:defRPr>
            </a:lvl1pPr>
            <a:lvl2pPr lvl="1" rtl="0">
              <a:spcBef>
                <a:spcPts val="0"/>
              </a:spcBef>
              <a:spcAft>
                <a:spcPts val="0"/>
              </a:spcAft>
              <a:buClr>
                <a:schemeClr val="dk1"/>
              </a:buClr>
              <a:buSzPts val="1000"/>
              <a:buNone/>
              <a:defRPr b="0" sz="1000">
                <a:solidFill>
                  <a:schemeClr val="dk1"/>
                </a:solidFill>
              </a:defRPr>
            </a:lvl2pPr>
            <a:lvl3pPr lvl="2" rtl="0">
              <a:spcBef>
                <a:spcPts val="0"/>
              </a:spcBef>
              <a:spcAft>
                <a:spcPts val="0"/>
              </a:spcAft>
              <a:buClr>
                <a:schemeClr val="dk1"/>
              </a:buClr>
              <a:buSzPts val="1000"/>
              <a:buNone/>
              <a:defRPr b="0" sz="1000">
                <a:solidFill>
                  <a:schemeClr val="dk1"/>
                </a:solidFill>
              </a:defRPr>
            </a:lvl3pPr>
            <a:lvl4pPr lvl="3" rtl="0">
              <a:spcBef>
                <a:spcPts val="0"/>
              </a:spcBef>
              <a:spcAft>
                <a:spcPts val="0"/>
              </a:spcAft>
              <a:buClr>
                <a:schemeClr val="dk1"/>
              </a:buClr>
              <a:buSzPts val="1000"/>
              <a:buNone/>
              <a:defRPr b="0" sz="1000">
                <a:solidFill>
                  <a:schemeClr val="dk1"/>
                </a:solidFill>
              </a:defRPr>
            </a:lvl4pPr>
            <a:lvl5pPr lvl="4" rtl="0">
              <a:spcBef>
                <a:spcPts val="0"/>
              </a:spcBef>
              <a:spcAft>
                <a:spcPts val="0"/>
              </a:spcAft>
              <a:buClr>
                <a:schemeClr val="dk1"/>
              </a:buClr>
              <a:buSzPts val="1000"/>
              <a:buNone/>
              <a:defRPr b="0" sz="1000">
                <a:solidFill>
                  <a:schemeClr val="dk1"/>
                </a:solidFill>
              </a:defRPr>
            </a:lvl5pPr>
            <a:lvl6pPr lvl="5" rtl="0">
              <a:spcBef>
                <a:spcPts val="0"/>
              </a:spcBef>
              <a:spcAft>
                <a:spcPts val="0"/>
              </a:spcAft>
              <a:buClr>
                <a:schemeClr val="dk1"/>
              </a:buClr>
              <a:buSzPts val="1000"/>
              <a:buNone/>
              <a:defRPr b="0" sz="1000">
                <a:solidFill>
                  <a:schemeClr val="dk1"/>
                </a:solidFill>
              </a:defRPr>
            </a:lvl6pPr>
            <a:lvl7pPr lvl="6" rtl="0">
              <a:spcBef>
                <a:spcPts val="0"/>
              </a:spcBef>
              <a:spcAft>
                <a:spcPts val="0"/>
              </a:spcAft>
              <a:buClr>
                <a:schemeClr val="dk1"/>
              </a:buClr>
              <a:buSzPts val="1000"/>
              <a:buNone/>
              <a:defRPr b="0" sz="1000">
                <a:solidFill>
                  <a:schemeClr val="dk1"/>
                </a:solidFill>
              </a:defRPr>
            </a:lvl7pPr>
            <a:lvl8pPr lvl="7" rtl="0">
              <a:spcBef>
                <a:spcPts val="0"/>
              </a:spcBef>
              <a:spcAft>
                <a:spcPts val="0"/>
              </a:spcAft>
              <a:buClr>
                <a:schemeClr val="dk1"/>
              </a:buClr>
              <a:buSzPts val="1000"/>
              <a:buNone/>
              <a:defRPr b="0" sz="1000">
                <a:solidFill>
                  <a:schemeClr val="dk1"/>
                </a:solidFill>
              </a:defRPr>
            </a:lvl8pPr>
            <a:lvl9pPr lvl="8" rtl="0">
              <a:spcBef>
                <a:spcPts val="0"/>
              </a:spcBef>
              <a:spcAft>
                <a:spcPts val="0"/>
              </a:spcAft>
              <a:buClr>
                <a:schemeClr val="dk1"/>
              </a:buClr>
              <a:buSzPts val="1000"/>
              <a:buNone/>
              <a:defRPr b="0" sz="1000">
                <a:solidFill>
                  <a:schemeClr val="dk1"/>
                </a:solidFill>
              </a:defRPr>
            </a:lvl9pPr>
          </a:lstStyle>
          <a:p/>
        </p:txBody>
      </p:sp>
      <p:sp>
        <p:nvSpPr>
          <p:cNvPr id="144" name="Google Shape;144;p16"/>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145" name="Google Shape;145;p16"/>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46" name="Google Shape;146;p16"/>
          <p:cNvSpPr txBox="1"/>
          <p:nvPr>
            <p:ph idx="4"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47" name="Google Shape;147;p16"/>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 5">
  <p:cSld name="MAIN_POINT_1_1_1_1_1_1_1_1">
    <p:bg>
      <p:bgPr>
        <a:solidFill>
          <a:schemeClr val="lt1"/>
        </a:solidFill>
      </p:bgPr>
    </p:bg>
    <p:spTree>
      <p:nvGrpSpPr>
        <p:cNvPr id="148" name="Shape 148"/>
        <p:cNvGrpSpPr/>
        <p:nvPr/>
      </p:nvGrpSpPr>
      <p:grpSpPr>
        <a:xfrm>
          <a:off x="0" y="0"/>
          <a:ext cx="0" cy="0"/>
          <a:chOff x="0" y="0"/>
          <a:chExt cx="0" cy="0"/>
        </a:xfrm>
      </p:grpSpPr>
      <p:sp>
        <p:nvSpPr>
          <p:cNvPr id="149" name="Google Shape;149;p17"/>
          <p:cNvSpPr txBox="1"/>
          <p:nvPr>
            <p:ph type="ctrTitle"/>
          </p:nvPr>
        </p:nvSpPr>
        <p:spPr>
          <a:xfrm>
            <a:off x="451000" y="374475"/>
            <a:ext cx="3081600" cy="531600"/>
          </a:xfrm>
          <a:prstGeom prst="rect">
            <a:avLst/>
          </a:prstGeom>
        </p:spPr>
        <p:txBody>
          <a:bodyPr anchorCtr="0" anchor="b" bIns="91425" lIns="91425" spcFirstLastPara="1" rIns="91425" wrap="square" tIns="91425">
            <a:normAutofit/>
          </a:bodyPr>
          <a:lstStyle>
            <a:lvl1pPr lvl="0" rtl="0">
              <a:spcBef>
                <a:spcPts val="0"/>
              </a:spcBef>
              <a:spcAft>
                <a:spcPts val="0"/>
              </a:spcAft>
              <a:buSzPts val="1500"/>
              <a:buNone/>
              <a:defRPr sz="1500"/>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50" name="Google Shape;150;p17"/>
          <p:cNvSpPr txBox="1"/>
          <p:nvPr>
            <p:ph idx="2" type="ctrTitle"/>
          </p:nvPr>
        </p:nvSpPr>
        <p:spPr>
          <a:xfrm>
            <a:off x="451000" y="1126475"/>
            <a:ext cx="2719200" cy="316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000"/>
              <a:buNone/>
              <a:defRPr b="0" sz="1000">
                <a:solidFill>
                  <a:schemeClr val="dk1"/>
                </a:solidFill>
              </a:defRPr>
            </a:lvl1pPr>
            <a:lvl2pPr lvl="1" rtl="0">
              <a:spcBef>
                <a:spcPts val="0"/>
              </a:spcBef>
              <a:spcAft>
                <a:spcPts val="0"/>
              </a:spcAft>
              <a:buClr>
                <a:schemeClr val="dk1"/>
              </a:buClr>
              <a:buSzPts val="1000"/>
              <a:buNone/>
              <a:defRPr b="0" sz="1000">
                <a:solidFill>
                  <a:schemeClr val="dk1"/>
                </a:solidFill>
              </a:defRPr>
            </a:lvl2pPr>
            <a:lvl3pPr lvl="2" rtl="0">
              <a:spcBef>
                <a:spcPts val="0"/>
              </a:spcBef>
              <a:spcAft>
                <a:spcPts val="0"/>
              </a:spcAft>
              <a:buClr>
                <a:schemeClr val="dk1"/>
              </a:buClr>
              <a:buSzPts val="1000"/>
              <a:buNone/>
              <a:defRPr b="0" sz="1000">
                <a:solidFill>
                  <a:schemeClr val="dk1"/>
                </a:solidFill>
              </a:defRPr>
            </a:lvl3pPr>
            <a:lvl4pPr lvl="3" rtl="0">
              <a:spcBef>
                <a:spcPts val="0"/>
              </a:spcBef>
              <a:spcAft>
                <a:spcPts val="0"/>
              </a:spcAft>
              <a:buClr>
                <a:schemeClr val="dk1"/>
              </a:buClr>
              <a:buSzPts val="1000"/>
              <a:buNone/>
              <a:defRPr b="0" sz="1000">
                <a:solidFill>
                  <a:schemeClr val="dk1"/>
                </a:solidFill>
              </a:defRPr>
            </a:lvl4pPr>
            <a:lvl5pPr lvl="4" rtl="0">
              <a:spcBef>
                <a:spcPts val="0"/>
              </a:spcBef>
              <a:spcAft>
                <a:spcPts val="0"/>
              </a:spcAft>
              <a:buClr>
                <a:schemeClr val="dk1"/>
              </a:buClr>
              <a:buSzPts val="1000"/>
              <a:buNone/>
              <a:defRPr b="0" sz="1000">
                <a:solidFill>
                  <a:schemeClr val="dk1"/>
                </a:solidFill>
              </a:defRPr>
            </a:lvl5pPr>
            <a:lvl6pPr lvl="5" rtl="0">
              <a:spcBef>
                <a:spcPts val="0"/>
              </a:spcBef>
              <a:spcAft>
                <a:spcPts val="0"/>
              </a:spcAft>
              <a:buClr>
                <a:schemeClr val="dk1"/>
              </a:buClr>
              <a:buSzPts val="1000"/>
              <a:buNone/>
              <a:defRPr b="0" sz="1000">
                <a:solidFill>
                  <a:schemeClr val="dk1"/>
                </a:solidFill>
              </a:defRPr>
            </a:lvl6pPr>
            <a:lvl7pPr lvl="6" rtl="0">
              <a:spcBef>
                <a:spcPts val="0"/>
              </a:spcBef>
              <a:spcAft>
                <a:spcPts val="0"/>
              </a:spcAft>
              <a:buClr>
                <a:schemeClr val="dk1"/>
              </a:buClr>
              <a:buSzPts val="1000"/>
              <a:buNone/>
              <a:defRPr b="0" sz="1000">
                <a:solidFill>
                  <a:schemeClr val="dk1"/>
                </a:solidFill>
              </a:defRPr>
            </a:lvl7pPr>
            <a:lvl8pPr lvl="7" rtl="0">
              <a:spcBef>
                <a:spcPts val="0"/>
              </a:spcBef>
              <a:spcAft>
                <a:spcPts val="0"/>
              </a:spcAft>
              <a:buClr>
                <a:schemeClr val="dk1"/>
              </a:buClr>
              <a:buSzPts val="1000"/>
              <a:buNone/>
              <a:defRPr b="0" sz="1000">
                <a:solidFill>
                  <a:schemeClr val="dk1"/>
                </a:solidFill>
              </a:defRPr>
            </a:lvl8pPr>
            <a:lvl9pPr lvl="8" rtl="0">
              <a:spcBef>
                <a:spcPts val="0"/>
              </a:spcBef>
              <a:spcAft>
                <a:spcPts val="0"/>
              </a:spcAft>
              <a:buClr>
                <a:schemeClr val="dk1"/>
              </a:buClr>
              <a:buSzPts val="1000"/>
              <a:buNone/>
              <a:defRPr b="0" sz="1000">
                <a:solidFill>
                  <a:schemeClr val="dk1"/>
                </a:solidFill>
              </a:defRPr>
            </a:lvl9pPr>
          </a:lstStyle>
          <a:p/>
        </p:txBody>
      </p:sp>
      <p:sp>
        <p:nvSpPr>
          <p:cNvPr id="151" name="Google Shape;151;p17"/>
          <p:cNvSpPr txBox="1"/>
          <p:nvPr>
            <p:ph idx="3" type="ctrTitle"/>
          </p:nvPr>
        </p:nvSpPr>
        <p:spPr>
          <a:xfrm>
            <a:off x="3144700" y="1126563"/>
            <a:ext cx="5497500" cy="316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000"/>
              <a:buNone/>
              <a:defRPr b="0" sz="1000">
                <a:solidFill>
                  <a:schemeClr val="dk1"/>
                </a:solidFill>
              </a:defRPr>
            </a:lvl1pPr>
            <a:lvl2pPr lvl="1" rtl="0">
              <a:spcBef>
                <a:spcPts val="0"/>
              </a:spcBef>
              <a:spcAft>
                <a:spcPts val="0"/>
              </a:spcAft>
              <a:buClr>
                <a:schemeClr val="dk1"/>
              </a:buClr>
              <a:buSzPts val="1000"/>
              <a:buNone/>
              <a:defRPr b="0" sz="1000">
                <a:solidFill>
                  <a:schemeClr val="dk1"/>
                </a:solidFill>
              </a:defRPr>
            </a:lvl2pPr>
            <a:lvl3pPr lvl="2" rtl="0">
              <a:spcBef>
                <a:spcPts val="0"/>
              </a:spcBef>
              <a:spcAft>
                <a:spcPts val="0"/>
              </a:spcAft>
              <a:buClr>
                <a:schemeClr val="dk1"/>
              </a:buClr>
              <a:buSzPts val="1000"/>
              <a:buNone/>
              <a:defRPr b="0" sz="1000">
                <a:solidFill>
                  <a:schemeClr val="dk1"/>
                </a:solidFill>
              </a:defRPr>
            </a:lvl3pPr>
            <a:lvl4pPr lvl="3" rtl="0">
              <a:spcBef>
                <a:spcPts val="0"/>
              </a:spcBef>
              <a:spcAft>
                <a:spcPts val="0"/>
              </a:spcAft>
              <a:buClr>
                <a:schemeClr val="dk1"/>
              </a:buClr>
              <a:buSzPts val="1000"/>
              <a:buNone/>
              <a:defRPr b="0" sz="1000">
                <a:solidFill>
                  <a:schemeClr val="dk1"/>
                </a:solidFill>
              </a:defRPr>
            </a:lvl4pPr>
            <a:lvl5pPr lvl="4" rtl="0">
              <a:spcBef>
                <a:spcPts val="0"/>
              </a:spcBef>
              <a:spcAft>
                <a:spcPts val="0"/>
              </a:spcAft>
              <a:buClr>
                <a:schemeClr val="dk1"/>
              </a:buClr>
              <a:buSzPts val="1000"/>
              <a:buNone/>
              <a:defRPr b="0" sz="1000">
                <a:solidFill>
                  <a:schemeClr val="dk1"/>
                </a:solidFill>
              </a:defRPr>
            </a:lvl5pPr>
            <a:lvl6pPr lvl="5" rtl="0">
              <a:spcBef>
                <a:spcPts val="0"/>
              </a:spcBef>
              <a:spcAft>
                <a:spcPts val="0"/>
              </a:spcAft>
              <a:buClr>
                <a:schemeClr val="dk1"/>
              </a:buClr>
              <a:buSzPts val="1000"/>
              <a:buNone/>
              <a:defRPr b="0" sz="1000">
                <a:solidFill>
                  <a:schemeClr val="dk1"/>
                </a:solidFill>
              </a:defRPr>
            </a:lvl6pPr>
            <a:lvl7pPr lvl="6" rtl="0">
              <a:spcBef>
                <a:spcPts val="0"/>
              </a:spcBef>
              <a:spcAft>
                <a:spcPts val="0"/>
              </a:spcAft>
              <a:buClr>
                <a:schemeClr val="dk1"/>
              </a:buClr>
              <a:buSzPts val="1000"/>
              <a:buNone/>
              <a:defRPr b="0" sz="1000">
                <a:solidFill>
                  <a:schemeClr val="dk1"/>
                </a:solidFill>
              </a:defRPr>
            </a:lvl7pPr>
            <a:lvl8pPr lvl="7" rtl="0">
              <a:spcBef>
                <a:spcPts val="0"/>
              </a:spcBef>
              <a:spcAft>
                <a:spcPts val="0"/>
              </a:spcAft>
              <a:buClr>
                <a:schemeClr val="dk1"/>
              </a:buClr>
              <a:buSzPts val="1000"/>
              <a:buNone/>
              <a:defRPr b="0" sz="1000">
                <a:solidFill>
                  <a:schemeClr val="dk1"/>
                </a:solidFill>
              </a:defRPr>
            </a:lvl8pPr>
            <a:lvl9pPr lvl="8" rtl="0">
              <a:spcBef>
                <a:spcPts val="0"/>
              </a:spcBef>
              <a:spcAft>
                <a:spcPts val="0"/>
              </a:spcAft>
              <a:buClr>
                <a:schemeClr val="dk1"/>
              </a:buClr>
              <a:buSzPts val="1000"/>
              <a:buNone/>
              <a:defRPr b="0" sz="1000">
                <a:solidFill>
                  <a:schemeClr val="dk1"/>
                </a:solidFill>
              </a:defRPr>
            </a:lvl9pPr>
          </a:lstStyle>
          <a:p/>
        </p:txBody>
      </p:sp>
      <p:sp>
        <p:nvSpPr>
          <p:cNvPr id="152" name="Google Shape;152;p17"/>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153" name="Google Shape;153;p17"/>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54" name="Google Shape;154;p17"/>
          <p:cNvSpPr txBox="1"/>
          <p:nvPr>
            <p:ph idx="4"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55" name="Google Shape;155;p17"/>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cxnSp>
        <p:nvCxnSpPr>
          <p:cNvPr id="156" name="Google Shape;156;p17"/>
          <p:cNvCxnSpPr/>
          <p:nvPr/>
        </p:nvCxnSpPr>
        <p:spPr>
          <a:xfrm>
            <a:off x="543050" y="1016275"/>
            <a:ext cx="2381700" cy="0"/>
          </a:xfrm>
          <a:prstGeom prst="straightConnector1">
            <a:avLst/>
          </a:prstGeom>
          <a:noFill/>
          <a:ln cap="flat" cmpd="sng" w="9525">
            <a:solidFill>
              <a:srgbClr val="D9D9D9"/>
            </a:solidFill>
            <a:prstDash val="solid"/>
            <a:round/>
            <a:headEnd len="med" w="med" type="none"/>
            <a:tailEnd len="med" w="med" type="none"/>
          </a:ln>
        </p:spPr>
      </p:cxnSp>
      <p:cxnSp>
        <p:nvCxnSpPr>
          <p:cNvPr id="157" name="Google Shape;157;p17"/>
          <p:cNvCxnSpPr/>
          <p:nvPr/>
        </p:nvCxnSpPr>
        <p:spPr>
          <a:xfrm>
            <a:off x="3144700" y="1016275"/>
            <a:ext cx="5497500" cy="0"/>
          </a:xfrm>
          <a:prstGeom prst="straightConnector1">
            <a:avLst/>
          </a:prstGeom>
          <a:noFill/>
          <a:ln cap="flat" cmpd="sng" w="9525">
            <a:solidFill>
              <a:srgbClr val="D9D9D9"/>
            </a:solidFill>
            <a:prstDash val="dot"/>
            <a:round/>
            <a:headEnd len="med" w="med" type="none"/>
            <a:tailEnd len="med" w="med" type="none"/>
          </a:ln>
        </p:spPr>
      </p:cxnSp>
      <p:cxnSp>
        <p:nvCxnSpPr>
          <p:cNvPr id="158" name="Google Shape;158;p17"/>
          <p:cNvCxnSpPr/>
          <p:nvPr/>
        </p:nvCxnSpPr>
        <p:spPr>
          <a:xfrm>
            <a:off x="543050" y="4400954"/>
            <a:ext cx="2381700" cy="0"/>
          </a:xfrm>
          <a:prstGeom prst="straightConnector1">
            <a:avLst/>
          </a:prstGeom>
          <a:noFill/>
          <a:ln cap="flat" cmpd="sng" w="9525">
            <a:solidFill>
              <a:srgbClr val="D9D9D9"/>
            </a:solidFill>
            <a:prstDash val="solid"/>
            <a:round/>
            <a:headEnd len="med" w="med" type="none"/>
            <a:tailEnd len="med" w="med" type="none"/>
          </a:ln>
        </p:spPr>
      </p:cxnSp>
      <p:cxnSp>
        <p:nvCxnSpPr>
          <p:cNvPr id="159" name="Google Shape;159;p17"/>
          <p:cNvCxnSpPr/>
          <p:nvPr/>
        </p:nvCxnSpPr>
        <p:spPr>
          <a:xfrm>
            <a:off x="3144700" y="4400954"/>
            <a:ext cx="5497500" cy="0"/>
          </a:xfrm>
          <a:prstGeom prst="straightConnector1">
            <a:avLst/>
          </a:prstGeom>
          <a:noFill/>
          <a:ln cap="flat" cmpd="sng" w="9525">
            <a:solidFill>
              <a:srgbClr val="D9D9D9"/>
            </a:solidFill>
            <a:prstDash val="dot"/>
            <a:round/>
            <a:headEnd len="med" w="med" type="none"/>
            <a:tailEnd len="med" w="med" type="non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 6">
  <p:cSld name="MAIN_POINT_1_1_1_1_1_1_1_1_1">
    <p:bg>
      <p:bgPr>
        <a:solidFill>
          <a:schemeClr val="lt1"/>
        </a:solidFill>
      </p:bgPr>
    </p:bg>
    <p:spTree>
      <p:nvGrpSpPr>
        <p:cNvPr id="160" name="Shape 160"/>
        <p:cNvGrpSpPr/>
        <p:nvPr/>
      </p:nvGrpSpPr>
      <p:grpSpPr>
        <a:xfrm>
          <a:off x="0" y="0"/>
          <a:ext cx="0" cy="0"/>
          <a:chOff x="0" y="0"/>
          <a:chExt cx="0" cy="0"/>
        </a:xfrm>
      </p:grpSpPr>
      <p:sp>
        <p:nvSpPr>
          <p:cNvPr id="161" name="Google Shape;161;p18"/>
          <p:cNvSpPr txBox="1"/>
          <p:nvPr>
            <p:ph type="ctrTitle"/>
          </p:nvPr>
        </p:nvSpPr>
        <p:spPr>
          <a:xfrm>
            <a:off x="451000" y="374475"/>
            <a:ext cx="3081600" cy="531600"/>
          </a:xfrm>
          <a:prstGeom prst="rect">
            <a:avLst/>
          </a:prstGeom>
        </p:spPr>
        <p:txBody>
          <a:bodyPr anchorCtr="0" anchor="b" bIns="91425" lIns="91425" spcFirstLastPara="1" rIns="91425" wrap="square" tIns="91425">
            <a:normAutofit/>
          </a:bodyPr>
          <a:lstStyle>
            <a:lvl1pPr lvl="0" rtl="0">
              <a:spcBef>
                <a:spcPts val="0"/>
              </a:spcBef>
              <a:spcAft>
                <a:spcPts val="0"/>
              </a:spcAft>
              <a:buSzPts val="1500"/>
              <a:buNone/>
              <a:defRPr sz="1500"/>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162" name="Google Shape;162;p18"/>
          <p:cNvSpPr txBox="1"/>
          <p:nvPr>
            <p:ph idx="1" type="body"/>
          </p:nvPr>
        </p:nvSpPr>
        <p:spPr>
          <a:xfrm>
            <a:off x="536525" y="1234375"/>
            <a:ext cx="5412000" cy="2954400"/>
          </a:xfrm>
          <a:prstGeom prst="rect">
            <a:avLst/>
          </a:prstGeom>
        </p:spPr>
        <p:txBody>
          <a:bodyPr anchorCtr="0" anchor="t" bIns="91425" lIns="91425" spcFirstLastPara="1" rIns="91425" wrap="square" tIns="91425">
            <a:normAutofit/>
          </a:bodyPr>
          <a:lstStyle>
            <a:lvl1pPr indent="-292100" lvl="0" marL="457200">
              <a:spcBef>
                <a:spcPts val="0"/>
              </a:spcBef>
              <a:spcAft>
                <a:spcPts val="0"/>
              </a:spcAft>
              <a:buSzPts val="1000"/>
              <a:buFont typeface="Open Sans"/>
              <a:buChar char="●"/>
              <a:defRPr b="1" sz="1000">
                <a:latin typeface="Open Sans"/>
                <a:ea typeface="Open Sans"/>
                <a:cs typeface="Open Sans"/>
                <a:sym typeface="Open Sans"/>
              </a:defRPr>
            </a:lvl1pPr>
            <a:lvl2pPr indent="-292100" lvl="1" marL="914400">
              <a:spcBef>
                <a:spcPts val="0"/>
              </a:spcBef>
              <a:spcAft>
                <a:spcPts val="0"/>
              </a:spcAft>
              <a:buClr>
                <a:schemeClr val="dk1"/>
              </a:buClr>
              <a:buSzPts val="1000"/>
              <a:buChar char="○"/>
              <a:defRPr sz="1000">
                <a:solidFill>
                  <a:schemeClr val="dk1"/>
                </a:solidFill>
              </a:defRPr>
            </a:lvl2pPr>
            <a:lvl3pPr indent="-292100" lvl="2" marL="1371600">
              <a:spcBef>
                <a:spcPts val="0"/>
              </a:spcBef>
              <a:spcAft>
                <a:spcPts val="0"/>
              </a:spcAft>
              <a:buClr>
                <a:schemeClr val="dk1"/>
              </a:buClr>
              <a:buSzPts val="1000"/>
              <a:buChar char="■"/>
              <a:defRPr sz="1000">
                <a:solidFill>
                  <a:schemeClr val="dk1"/>
                </a:solidFill>
              </a:defRPr>
            </a:lvl3pPr>
            <a:lvl4pPr indent="-292100" lvl="3" marL="1828800">
              <a:spcBef>
                <a:spcPts val="0"/>
              </a:spcBef>
              <a:spcAft>
                <a:spcPts val="0"/>
              </a:spcAft>
              <a:buClr>
                <a:schemeClr val="dk1"/>
              </a:buClr>
              <a:buSzPts val="1000"/>
              <a:buChar char="●"/>
              <a:defRPr sz="1000">
                <a:solidFill>
                  <a:schemeClr val="dk1"/>
                </a:solidFill>
              </a:defRPr>
            </a:lvl4pPr>
            <a:lvl5pPr indent="-292100" lvl="4" marL="2286000">
              <a:spcBef>
                <a:spcPts val="0"/>
              </a:spcBef>
              <a:spcAft>
                <a:spcPts val="0"/>
              </a:spcAft>
              <a:buClr>
                <a:schemeClr val="dk1"/>
              </a:buClr>
              <a:buSzPts val="1000"/>
              <a:buChar char="○"/>
              <a:defRPr sz="1000">
                <a:solidFill>
                  <a:schemeClr val="dk1"/>
                </a:solidFill>
              </a:defRPr>
            </a:lvl5pPr>
            <a:lvl6pPr indent="-292100" lvl="5" marL="2743200">
              <a:spcBef>
                <a:spcPts val="0"/>
              </a:spcBef>
              <a:spcAft>
                <a:spcPts val="0"/>
              </a:spcAft>
              <a:buClr>
                <a:schemeClr val="dk1"/>
              </a:buClr>
              <a:buSzPts val="1000"/>
              <a:buChar char="■"/>
              <a:defRPr sz="1000">
                <a:solidFill>
                  <a:schemeClr val="dk1"/>
                </a:solidFill>
              </a:defRPr>
            </a:lvl6pPr>
            <a:lvl7pPr indent="-292100" lvl="6" marL="3200400">
              <a:spcBef>
                <a:spcPts val="0"/>
              </a:spcBef>
              <a:spcAft>
                <a:spcPts val="0"/>
              </a:spcAft>
              <a:buClr>
                <a:schemeClr val="dk1"/>
              </a:buClr>
              <a:buSzPts val="1000"/>
              <a:buChar char="●"/>
              <a:defRPr sz="1000">
                <a:solidFill>
                  <a:schemeClr val="dk1"/>
                </a:solidFill>
              </a:defRPr>
            </a:lvl7pPr>
            <a:lvl8pPr indent="-292100" lvl="7" marL="3657600">
              <a:spcBef>
                <a:spcPts val="0"/>
              </a:spcBef>
              <a:spcAft>
                <a:spcPts val="0"/>
              </a:spcAft>
              <a:buClr>
                <a:schemeClr val="dk1"/>
              </a:buClr>
              <a:buSzPts val="1000"/>
              <a:buChar char="○"/>
              <a:defRPr sz="1000">
                <a:solidFill>
                  <a:schemeClr val="dk1"/>
                </a:solidFill>
              </a:defRPr>
            </a:lvl8pPr>
            <a:lvl9pPr indent="-292100" lvl="8" marL="4114800">
              <a:spcBef>
                <a:spcPts val="0"/>
              </a:spcBef>
              <a:spcAft>
                <a:spcPts val="0"/>
              </a:spcAft>
              <a:buClr>
                <a:schemeClr val="dk1"/>
              </a:buClr>
              <a:buSzPts val="1000"/>
              <a:buChar char="■"/>
              <a:defRPr sz="1000">
                <a:solidFill>
                  <a:schemeClr val="dk1"/>
                </a:solidFill>
              </a:defRPr>
            </a:lvl9pPr>
          </a:lstStyle>
          <a:p/>
        </p:txBody>
      </p:sp>
      <p:sp>
        <p:nvSpPr>
          <p:cNvPr id="163" name="Google Shape;163;p18"/>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164" name="Google Shape;164;p18"/>
          <p:cNvSpPr txBox="1"/>
          <p:nvPr>
            <p:ph idx="2"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65" name="Google Shape;165;p18"/>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66" name="Google Shape;166;p18"/>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cxnSp>
        <p:nvCxnSpPr>
          <p:cNvPr id="167" name="Google Shape;167;p18"/>
          <p:cNvCxnSpPr/>
          <p:nvPr/>
        </p:nvCxnSpPr>
        <p:spPr>
          <a:xfrm>
            <a:off x="6260500" y="1019238"/>
            <a:ext cx="2381700" cy="0"/>
          </a:xfrm>
          <a:prstGeom prst="straightConnector1">
            <a:avLst/>
          </a:prstGeom>
          <a:noFill/>
          <a:ln cap="flat" cmpd="sng" w="9525">
            <a:solidFill>
              <a:srgbClr val="D9D9D9"/>
            </a:solidFill>
            <a:prstDash val="solid"/>
            <a:round/>
            <a:headEnd len="med" w="med" type="none"/>
            <a:tailEnd len="med" w="med" type="none"/>
          </a:ln>
        </p:spPr>
      </p:cxnSp>
      <p:cxnSp>
        <p:nvCxnSpPr>
          <p:cNvPr id="168" name="Google Shape;168;p18"/>
          <p:cNvCxnSpPr/>
          <p:nvPr/>
        </p:nvCxnSpPr>
        <p:spPr>
          <a:xfrm>
            <a:off x="6260500" y="4403916"/>
            <a:ext cx="2381700" cy="0"/>
          </a:xfrm>
          <a:prstGeom prst="straightConnector1">
            <a:avLst/>
          </a:prstGeom>
          <a:noFill/>
          <a:ln cap="flat" cmpd="sng" w="9525">
            <a:solidFill>
              <a:srgbClr val="D9D9D9"/>
            </a:solidFill>
            <a:prstDash val="solid"/>
            <a:round/>
            <a:headEnd len="med" w="med" type="none"/>
            <a:tailEnd len="med" w="med" type="none"/>
          </a:ln>
        </p:spPr>
      </p:cxnSp>
      <p:cxnSp>
        <p:nvCxnSpPr>
          <p:cNvPr id="169" name="Google Shape;169;p18"/>
          <p:cNvCxnSpPr/>
          <p:nvPr/>
        </p:nvCxnSpPr>
        <p:spPr>
          <a:xfrm>
            <a:off x="543050" y="1019238"/>
            <a:ext cx="5497500" cy="0"/>
          </a:xfrm>
          <a:prstGeom prst="straightConnector1">
            <a:avLst/>
          </a:prstGeom>
          <a:noFill/>
          <a:ln cap="flat" cmpd="sng" w="9525">
            <a:solidFill>
              <a:srgbClr val="D9D9D9"/>
            </a:solidFill>
            <a:prstDash val="dot"/>
            <a:round/>
            <a:headEnd len="med" w="med" type="none"/>
            <a:tailEnd len="med" w="med" type="none"/>
          </a:ln>
        </p:spPr>
      </p:cxnSp>
      <p:cxnSp>
        <p:nvCxnSpPr>
          <p:cNvPr id="170" name="Google Shape;170;p18"/>
          <p:cNvCxnSpPr/>
          <p:nvPr/>
        </p:nvCxnSpPr>
        <p:spPr>
          <a:xfrm>
            <a:off x="543050" y="4403916"/>
            <a:ext cx="5497500" cy="0"/>
          </a:xfrm>
          <a:prstGeom prst="straightConnector1">
            <a:avLst/>
          </a:prstGeom>
          <a:noFill/>
          <a:ln cap="flat" cmpd="sng" w="9525">
            <a:solidFill>
              <a:srgbClr val="D9D9D9"/>
            </a:solidFill>
            <a:prstDash val="dot"/>
            <a:round/>
            <a:headEnd len="med" w="med" type="none"/>
            <a:tailEnd len="med" w="med" type="none"/>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rypto.com Team, Founders.">
  <p:cSld name="MAIN_POINT_1_1_1_1_1_1_1_1_1_2">
    <p:bg>
      <p:bgPr>
        <a:solidFill>
          <a:schemeClr val="lt1"/>
        </a:solidFill>
      </p:bgPr>
    </p:bg>
    <p:spTree>
      <p:nvGrpSpPr>
        <p:cNvPr id="171" name="Shape 171"/>
        <p:cNvGrpSpPr/>
        <p:nvPr/>
      </p:nvGrpSpPr>
      <p:grpSpPr>
        <a:xfrm>
          <a:off x="0" y="0"/>
          <a:ext cx="0" cy="0"/>
          <a:chOff x="0" y="0"/>
          <a:chExt cx="0" cy="0"/>
        </a:xfrm>
      </p:grpSpPr>
      <p:sp>
        <p:nvSpPr>
          <p:cNvPr id="172" name="Google Shape;172;p19"/>
          <p:cNvSpPr txBox="1"/>
          <p:nvPr>
            <p:ph idx="1" type="subTitle"/>
          </p:nvPr>
        </p:nvSpPr>
        <p:spPr>
          <a:xfrm>
            <a:off x="479975" y="2756100"/>
            <a:ext cx="1932600" cy="1437600"/>
          </a:xfrm>
          <a:prstGeom prst="rect">
            <a:avLst/>
          </a:prstGeom>
        </p:spPr>
        <p:txBody>
          <a:bodyPr anchorCtr="0" anchor="t" bIns="91425" lIns="91425" spcFirstLastPara="1" rIns="91425" wrap="square" tIns="91425">
            <a:normAutofit/>
          </a:bodyPr>
          <a:lstStyle>
            <a:lvl1pPr lvl="0">
              <a:spcBef>
                <a:spcPts val="0"/>
              </a:spcBef>
              <a:spcAft>
                <a:spcPts val="0"/>
              </a:spcAft>
              <a:buClr>
                <a:srgbClr val="272727"/>
              </a:buClr>
              <a:buSzPts val="700"/>
              <a:buNone/>
              <a:defRPr sz="700">
                <a:solidFill>
                  <a:srgbClr val="272727"/>
                </a:solidFill>
              </a:defRPr>
            </a:lvl1pPr>
            <a:lvl2pPr lvl="1">
              <a:spcBef>
                <a:spcPts val="0"/>
              </a:spcBef>
              <a:spcAft>
                <a:spcPts val="0"/>
              </a:spcAft>
              <a:buClr>
                <a:srgbClr val="272727"/>
              </a:buClr>
              <a:buSzPts val="700"/>
              <a:buNone/>
              <a:defRPr sz="700">
                <a:solidFill>
                  <a:srgbClr val="272727"/>
                </a:solidFill>
              </a:defRPr>
            </a:lvl2pPr>
            <a:lvl3pPr lvl="2">
              <a:spcBef>
                <a:spcPts val="0"/>
              </a:spcBef>
              <a:spcAft>
                <a:spcPts val="0"/>
              </a:spcAft>
              <a:buClr>
                <a:srgbClr val="272727"/>
              </a:buClr>
              <a:buSzPts val="700"/>
              <a:buNone/>
              <a:defRPr sz="700">
                <a:solidFill>
                  <a:srgbClr val="272727"/>
                </a:solidFill>
              </a:defRPr>
            </a:lvl3pPr>
            <a:lvl4pPr lvl="3">
              <a:spcBef>
                <a:spcPts val="0"/>
              </a:spcBef>
              <a:spcAft>
                <a:spcPts val="0"/>
              </a:spcAft>
              <a:buClr>
                <a:srgbClr val="272727"/>
              </a:buClr>
              <a:buSzPts val="700"/>
              <a:buNone/>
              <a:defRPr sz="700">
                <a:solidFill>
                  <a:srgbClr val="272727"/>
                </a:solidFill>
              </a:defRPr>
            </a:lvl4pPr>
            <a:lvl5pPr lvl="4">
              <a:spcBef>
                <a:spcPts val="0"/>
              </a:spcBef>
              <a:spcAft>
                <a:spcPts val="0"/>
              </a:spcAft>
              <a:buClr>
                <a:srgbClr val="272727"/>
              </a:buClr>
              <a:buSzPts val="700"/>
              <a:buNone/>
              <a:defRPr sz="700">
                <a:solidFill>
                  <a:srgbClr val="272727"/>
                </a:solidFill>
              </a:defRPr>
            </a:lvl5pPr>
            <a:lvl6pPr lvl="5">
              <a:spcBef>
                <a:spcPts val="0"/>
              </a:spcBef>
              <a:spcAft>
                <a:spcPts val="0"/>
              </a:spcAft>
              <a:buClr>
                <a:srgbClr val="272727"/>
              </a:buClr>
              <a:buSzPts val="700"/>
              <a:buNone/>
              <a:defRPr sz="700">
                <a:solidFill>
                  <a:srgbClr val="272727"/>
                </a:solidFill>
              </a:defRPr>
            </a:lvl6pPr>
            <a:lvl7pPr lvl="6">
              <a:spcBef>
                <a:spcPts val="0"/>
              </a:spcBef>
              <a:spcAft>
                <a:spcPts val="0"/>
              </a:spcAft>
              <a:buClr>
                <a:srgbClr val="272727"/>
              </a:buClr>
              <a:buSzPts val="700"/>
              <a:buNone/>
              <a:defRPr sz="700">
                <a:solidFill>
                  <a:srgbClr val="272727"/>
                </a:solidFill>
              </a:defRPr>
            </a:lvl7pPr>
            <a:lvl8pPr lvl="7">
              <a:spcBef>
                <a:spcPts val="0"/>
              </a:spcBef>
              <a:spcAft>
                <a:spcPts val="0"/>
              </a:spcAft>
              <a:buClr>
                <a:srgbClr val="272727"/>
              </a:buClr>
              <a:buSzPts val="700"/>
              <a:buNone/>
              <a:defRPr sz="700">
                <a:solidFill>
                  <a:srgbClr val="272727"/>
                </a:solidFill>
              </a:defRPr>
            </a:lvl8pPr>
            <a:lvl9pPr lvl="8">
              <a:spcBef>
                <a:spcPts val="0"/>
              </a:spcBef>
              <a:spcAft>
                <a:spcPts val="0"/>
              </a:spcAft>
              <a:buClr>
                <a:srgbClr val="272727"/>
              </a:buClr>
              <a:buSzPts val="700"/>
              <a:buNone/>
              <a:defRPr sz="700">
                <a:solidFill>
                  <a:srgbClr val="272727"/>
                </a:solidFill>
              </a:defRPr>
            </a:lvl9pPr>
          </a:lstStyle>
          <a:p/>
        </p:txBody>
      </p:sp>
      <p:sp>
        <p:nvSpPr>
          <p:cNvPr id="173" name="Google Shape;173;p19"/>
          <p:cNvSpPr txBox="1"/>
          <p:nvPr>
            <p:ph idx="2" type="subTitle"/>
          </p:nvPr>
        </p:nvSpPr>
        <p:spPr>
          <a:xfrm>
            <a:off x="2564075" y="2756100"/>
            <a:ext cx="1932600" cy="14376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272727"/>
              </a:buClr>
              <a:buSzPts val="700"/>
              <a:buNone/>
              <a:defRPr sz="700">
                <a:solidFill>
                  <a:srgbClr val="272727"/>
                </a:solidFill>
              </a:defRPr>
            </a:lvl1pPr>
            <a:lvl2pPr lvl="1" rtl="0">
              <a:spcBef>
                <a:spcPts val="0"/>
              </a:spcBef>
              <a:spcAft>
                <a:spcPts val="0"/>
              </a:spcAft>
              <a:buClr>
                <a:srgbClr val="272727"/>
              </a:buClr>
              <a:buSzPts val="700"/>
              <a:buNone/>
              <a:defRPr sz="700">
                <a:solidFill>
                  <a:srgbClr val="272727"/>
                </a:solidFill>
              </a:defRPr>
            </a:lvl2pPr>
            <a:lvl3pPr lvl="2" rtl="0">
              <a:spcBef>
                <a:spcPts val="0"/>
              </a:spcBef>
              <a:spcAft>
                <a:spcPts val="0"/>
              </a:spcAft>
              <a:buClr>
                <a:srgbClr val="272727"/>
              </a:buClr>
              <a:buSzPts val="700"/>
              <a:buNone/>
              <a:defRPr sz="700">
                <a:solidFill>
                  <a:srgbClr val="272727"/>
                </a:solidFill>
              </a:defRPr>
            </a:lvl3pPr>
            <a:lvl4pPr lvl="3" rtl="0">
              <a:spcBef>
                <a:spcPts val="0"/>
              </a:spcBef>
              <a:spcAft>
                <a:spcPts val="0"/>
              </a:spcAft>
              <a:buClr>
                <a:srgbClr val="272727"/>
              </a:buClr>
              <a:buSzPts val="700"/>
              <a:buNone/>
              <a:defRPr sz="700">
                <a:solidFill>
                  <a:srgbClr val="272727"/>
                </a:solidFill>
              </a:defRPr>
            </a:lvl4pPr>
            <a:lvl5pPr lvl="4" rtl="0">
              <a:spcBef>
                <a:spcPts val="0"/>
              </a:spcBef>
              <a:spcAft>
                <a:spcPts val="0"/>
              </a:spcAft>
              <a:buClr>
                <a:srgbClr val="272727"/>
              </a:buClr>
              <a:buSzPts val="700"/>
              <a:buNone/>
              <a:defRPr sz="700">
                <a:solidFill>
                  <a:srgbClr val="272727"/>
                </a:solidFill>
              </a:defRPr>
            </a:lvl5pPr>
            <a:lvl6pPr lvl="5" rtl="0">
              <a:spcBef>
                <a:spcPts val="0"/>
              </a:spcBef>
              <a:spcAft>
                <a:spcPts val="0"/>
              </a:spcAft>
              <a:buClr>
                <a:srgbClr val="272727"/>
              </a:buClr>
              <a:buSzPts val="700"/>
              <a:buNone/>
              <a:defRPr sz="700">
                <a:solidFill>
                  <a:srgbClr val="272727"/>
                </a:solidFill>
              </a:defRPr>
            </a:lvl6pPr>
            <a:lvl7pPr lvl="6" rtl="0">
              <a:spcBef>
                <a:spcPts val="0"/>
              </a:spcBef>
              <a:spcAft>
                <a:spcPts val="0"/>
              </a:spcAft>
              <a:buClr>
                <a:srgbClr val="272727"/>
              </a:buClr>
              <a:buSzPts val="700"/>
              <a:buNone/>
              <a:defRPr sz="700">
                <a:solidFill>
                  <a:srgbClr val="272727"/>
                </a:solidFill>
              </a:defRPr>
            </a:lvl7pPr>
            <a:lvl8pPr lvl="7" rtl="0">
              <a:spcBef>
                <a:spcPts val="0"/>
              </a:spcBef>
              <a:spcAft>
                <a:spcPts val="0"/>
              </a:spcAft>
              <a:buClr>
                <a:srgbClr val="272727"/>
              </a:buClr>
              <a:buSzPts val="700"/>
              <a:buNone/>
              <a:defRPr sz="700">
                <a:solidFill>
                  <a:srgbClr val="272727"/>
                </a:solidFill>
              </a:defRPr>
            </a:lvl8pPr>
            <a:lvl9pPr lvl="8" rtl="0">
              <a:spcBef>
                <a:spcPts val="0"/>
              </a:spcBef>
              <a:spcAft>
                <a:spcPts val="0"/>
              </a:spcAft>
              <a:buClr>
                <a:srgbClr val="272727"/>
              </a:buClr>
              <a:buSzPts val="700"/>
              <a:buNone/>
              <a:defRPr sz="700">
                <a:solidFill>
                  <a:srgbClr val="272727"/>
                </a:solidFill>
              </a:defRPr>
            </a:lvl9pPr>
          </a:lstStyle>
          <a:p/>
        </p:txBody>
      </p:sp>
      <p:sp>
        <p:nvSpPr>
          <p:cNvPr id="174" name="Google Shape;174;p19"/>
          <p:cNvSpPr txBox="1"/>
          <p:nvPr>
            <p:ph idx="3" type="subTitle"/>
          </p:nvPr>
        </p:nvSpPr>
        <p:spPr>
          <a:xfrm>
            <a:off x="4647300" y="2756100"/>
            <a:ext cx="1932600" cy="14376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272727"/>
              </a:buClr>
              <a:buSzPts val="700"/>
              <a:buNone/>
              <a:defRPr sz="700">
                <a:solidFill>
                  <a:srgbClr val="272727"/>
                </a:solidFill>
              </a:defRPr>
            </a:lvl1pPr>
            <a:lvl2pPr lvl="1" rtl="0">
              <a:spcBef>
                <a:spcPts val="0"/>
              </a:spcBef>
              <a:spcAft>
                <a:spcPts val="0"/>
              </a:spcAft>
              <a:buClr>
                <a:srgbClr val="272727"/>
              </a:buClr>
              <a:buSzPts val="700"/>
              <a:buNone/>
              <a:defRPr sz="700">
                <a:solidFill>
                  <a:srgbClr val="272727"/>
                </a:solidFill>
              </a:defRPr>
            </a:lvl2pPr>
            <a:lvl3pPr lvl="2" rtl="0">
              <a:spcBef>
                <a:spcPts val="0"/>
              </a:spcBef>
              <a:spcAft>
                <a:spcPts val="0"/>
              </a:spcAft>
              <a:buClr>
                <a:srgbClr val="272727"/>
              </a:buClr>
              <a:buSzPts val="700"/>
              <a:buNone/>
              <a:defRPr sz="700">
                <a:solidFill>
                  <a:srgbClr val="272727"/>
                </a:solidFill>
              </a:defRPr>
            </a:lvl3pPr>
            <a:lvl4pPr lvl="3" rtl="0">
              <a:spcBef>
                <a:spcPts val="0"/>
              </a:spcBef>
              <a:spcAft>
                <a:spcPts val="0"/>
              </a:spcAft>
              <a:buClr>
                <a:srgbClr val="272727"/>
              </a:buClr>
              <a:buSzPts val="700"/>
              <a:buNone/>
              <a:defRPr sz="700">
                <a:solidFill>
                  <a:srgbClr val="272727"/>
                </a:solidFill>
              </a:defRPr>
            </a:lvl4pPr>
            <a:lvl5pPr lvl="4" rtl="0">
              <a:spcBef>
                <a:spcPts val="0"/>
              </a:spcBef>
              <a:spcAft>
                <a:spcPts val="0"/>
              </a:spcAft>
              <a:buClr>
                <a:srgbClr val="272727"/>
              </a:buClr>
              <a:buSzPts val="700"/>
              <a:buNone/>
              <a:defRPr sz="700">
                <a:solidFill>
                  <a:srgbClr val="272727"/>
                </a:solidFill>
              </a:defRPr>
            </a:lvl5pPr>
            <a:lvl6pPr lvl="5" rtl="0">
              <a:spcBef>
                <a:spcPts val="0"/>
              </a:spcBef>
              <a:spcAft>
                <a:spcPts val="0"/>
              </a:spcAft>
              <a:buClr>
                <a:srgbClr val="272727"/>
              </a:buClr>
              <a:buSzPts val="700"/>
              <a:buNone/>
              <a:defRPr sz="700">
                <a:solidFill>
                  <a:srgbClr val="272727"/>
                </a:solidFill>
              </a:defRPr>
            </a:lvl6pPr>
            <a:lvl7pPr lvl="6" rtl="0">
              <a:spcBef>
                <a:spcPts val="0"/>
              </a:spcBef>
              <a:spcAft>
                <a:spcPts val="0"/>
              </a:spcAft>
              <a:buClr>
                <a:srgbClr val="272727"/>
              </a:buClr>
              <a:buSzPts val="700"/>
              <a:buNone/>
              <a:defRPr sz="700">
                <a:solidFill>
                  <a:srgbClr val="272727"/>
                </a:solidFill>
              </a:defRPr>
            </a:lvl7pPr>
            <a:lvl8pPr lvl="7" rtl="0">
              <a:spcBef>
                <a:spcPts val="0"/>
              </a:spcBef>
              <a:spcAft>
                <a:spcPts val="0"/>
              </a:spcAft>
              <a:buClr>
                <a:srgbClr val="272727"/>
              </a:buClr>
              <a:buSzPts val="700"/>
              <a:buNone/>
              <a:defRPr sz="700">
                <a:solidFill>
                  <a:srgbClr val="272727"/>
                </a:solidFill>
              </a:defRPr>
            </a:lvl8pPr>
            <a:lvl9pPr lvl="8" rtl="0">
              <a:spcBef>
                <a:spcPts val="0"/>
              </a:spcBef>
              <a:spcAft>
                <a:spcPts val="0"/>
              </a:spcAft>
              <a:buClr>
                <a:srgbClr val="272727"/>
              </a:buClr>
              <a:buSzPts val="700"/>
              <a:buNone/>
              <a:defRPr sz="700">
                <a:solidFill>
                  <a:srgbClr val="272727"/>
                </a:solidFill>
              </a:defRPr>
            </a:lvl9pPr>
          </a:lstStyle>
          <a:p/>
        </p:txBody>
      </p:sp>
      <p:sp>
        <p:nvSpPr>
          <p:cNvPr id="175" name="Google Shape;175;p19"/>
          <p:cNvSpPr txBox="1"/>
          <p:nvPr>
            <p:ph idx="4" type="subTitle"/>
          </p:nvPr>
        </p:nvSpPr>
        <p:spPr>
          <a:xfrm>
            <a:off x="6732275" y="2756100"/>
            <a:ext cx="1932600" cy="14376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272727"/>
              </a:buClr>
              <a:buSzPts val="700"/>
              <a:buNone/>
              <a:defRPr sz="700">
                <a:solidFill>
                  <a:srgbClr val="272727"/>
                </a:solidFill>
              </a:defRPr>
            </a:lvl1pPr>
            <a:lvl2pPr lvl="1" rtl="0">
              <a:spcBef>
                <a:spcPts val="0"/>
              </a:spcBef>
              <a:spcAft>
                <a:spcPts val="0"/>
              </a:spcAft>
              <a:buClr>
                <a:srgbClr val="272727"/>
              </a:buClr>
              <a:buSzPts val="700"/>
              <a:buNone/>
              <a:defRPr sz="700">
                <a:solidFill>
                  <a:srgbClr val="272727"/>
                </a:solidFill>
              </a:defRPr>
            </a:lvl2pPr>
            <a:lvl3pPr lvl="2" rtl="0">
              <a:spcBef>
                <a:spcPts val="0"/>
              </a:spcBef>
              <a:spcAft>
                <a:spcPts val="0"/>
              </a:spcAft>
              <a:buClr>
                <a:srgbClr val="272727"/>
              </a:buClr>
              <a:buSzPts val="700"/>
              <a:buNone/>
              <a:defRPr sz="700">
                <a:solidFill>
                  <a:srgbClr val="272727"/>
                </a:solidFill>
              </a:defRPr>
            </a:lvl3pPr>
            <a:lvl4pPr lvl="3" rtl="0">
              <a:spcBef>
                <a:spcPts val="0"/>
              </a:spcBef>
              <a:spcAft>
                <a:spcPts val="0"/>
              </a:spcAft>
              <a:buClr>
                <a:srgbClr val="272727"/>
              </a:buClr>
              <a:buSzPts val="700"/>
              <a:buNone/>
              <a:defRPr sz="700">
                <a:solidFill>
                  <a:srgbClr val="272727"/>
                </a:solidFill>
              </a:defRPr>
            </a:lvl4pPr>
            <a:lvl5pPr lvl="4" rtl="0">
              <a:spcBef>
                <a:spcPts val="0"/>
              </a:spcBef>
              <a:spcAft>
                <a:spcPts val="0"/>
              </a:spcAft>
              <a:buClr>
                <a:srgbClr val="272727"/>
              </a:buClr>
              <a:buSzPts val="700"/>
              <a:buNone/>
              <a:defRPr sz="700">
                <a:solidFill>
                  <a:srgbClr val="272727"/>
                </a:solidFill>
              </a:defRPr>
            </a:lvl5pPr>
            <a:lvl6pPr lvl="5" rtl="0">
              <a:spcBef>
                <a:spcPts val="0"/>
              </a:spcBef>
              <a:spcAft>
                <a:spcPts val="0"/>
              </a:spcAft>
              <a:buClr>
                <a:srgbClr val="272727"/>
              </a:buClr>
              <a:buSzPts val="700"/>
              <a:buNone/>
              <a:defRPr sz="700">
                <a:solidFill>
                  <a:srgbClr val="272727"/>
                </a:solidFill>
              </a:defRPr>
            </a:lvl6pPr>
            <a:lvl7pPr lvl="6" rtl="0">
              <a:spcBef>
                <a:spcPts val="0"/>
              </a:spcBef>
              <a:spcAft>
                <a:spcPts val="0"/>
              </a:spcAft>
              <a:buClr>
                <a:srgbClr val="272727"/>
              </a:buClr>
              <a:buSzPts val="700"/>
              <a:buNone/>
              <a:defRPr sz="700">
                <a:solidFill>
                  <a:srgbClr val="272727"/>
                </a:solidFill>
              </a:defRPr>
            </a:lvl7pPr>
            <a:lvl8pPr lvl="7" rtl="0">
              <a:spcBef>
                <a:spcPts val="0"/>
              </a:spcBef>
              <a:spcAft>
                <a:spcPts val="0"/>
              </a:spcAft>
              <a:buClr>
                <a:srgbClr val="272727"/>
              </a:buClr>
              <a:buSzPts val="700"/>
              <a:buNone/>
              <a:defRPr sz="700">
                <a:solidFill>
                  <a:srgbClr val="272727"/>
                </a:solidFill>
              </a:defRPr>
            </a:lvl8pPr>
            <a:lvl9pPr lvl="8" rtl="0">
              <a:spcBef>
                <a:spcPts val="0"/>
              </a:spcBef>
              <a:spcAft>
                <a:spcPts val="0"/>
              </a:spcAft>
              <a:buClr>
                <a:srgbClr val="272727"/>
              </a:buClr>
              <a:buSzPts val="700"/>
              <a:buNone/>
              <a:defRPr sz="700">
                <a:solidFill>
                  <a:srgbClr val="272727"/>
                </a:solidFill>
              </a:defRPr>
            </a:lvl9pPr>
          </a:lstStyle>
          <a:p/>
        </p:txBody>
      </p:sp>
      <p:sp>
        <p:nvSpPr>
          <p:cNvPr id="176" name="Google Shape;176;p19"/>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177" name="Google Shape;177;p19"/>
          <p:cNvSpPr txBox="1"/>
          <p:nvPr>
            <p:ph idx="5"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178" name="Google Shape;178;p19"/>
          <p:cNvSpPr txBox="1"/>
          <p:nvPr>
            <p:ph idx="6"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179" name="Google Shape;179;p19"/>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cxnSp>
        <p:nvCxnSpPr>
          <p:cNvPr id="180" name="Google Shape;180;p19"/>
          <p:cNvCxnSpPr/>
          <p:nvPr/>
        </p:nvCxnSpPr>
        <p:spPr>
          <a:xfrm>
            <a:off x="563375" y="4400950"/>
            <a:ext cx="1932600" cy="0"/>
          </a:xfrm>
          <a:prstGeom prst="straightConnector1">
            <a:avLst/>
          </a:prstGeom>
          <a:noFill/>
          <a:ln cap="flat" cmpd="sng" w="9525">
            <a:solidFill>
              <a:srgbClr val="D9D9D9"/>
            </a:solidFill>
            <a:prstDash val="solid"/>
            <a:round/>
            <a:headEnd len="med" w="med" type="none"/>
            <a:tailEnd len="med" w="med" type="none"/>
          </a:ln>
        </p:spPr>
      </p:cxnSp>
      <p:pic>
        <p:nvPicPr>
          <p:cNvPr id="181" name="Google Shape;181;p19"/>
          <p:cNvPicPr preferRelativeResize="0"/>
          <p:nvPr/>
        </p:nvPicPr>
        <p:blipFill rotWithShape="1">
          <a:blip r:embed="rId3">
            <a:alphaModFix/>
          </a:blip>
          <a:srcRect b="41224" l="7577" r="7568" t="5637"/>
          <a:stretch/>
        </p:blipFill>
        <p:spPr>
          <a:xfrm>
            <a:off x="569750" y="1219850"/>
            <a:ext cx="1063525" cy="853250"/>
          </a:xfrm>
          <a:prstGeom prst="rect">
            <a:avLst/>
          </a:prstGeom>
          <a:noFill/>
          <a:ln>
            <a:noFill/>
          </a:ln>
        </p:spPr>
      </p:pic>
      <p:sp>
        <p:nvSpPr>
          <p:cNvPr id="182" name="Google Shape;182;p19"/>
          <p:cNvSpPr txBox="1"/>
          <p:nvPr/>
        </p:nvSpPr>
        <p:spPr>
          <a:xfrm>
            <a:off x="479975" y="2155240"/>
            <a:ext cx="1932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200"/>
              </a:spcAft>
              <a:buNone/>
            </a:pPr>
            <a:r>
              <a:rPr b="1" lang="en" sz="1000">
                <a:solidFill>
                  <a:srgbClr val="023071"/>
                </a:solidFill>
                <a:latin typeface="Open Sans"/>
                <a:ea typeface="Open Sans"/>
                <a:cs typeface="Open Sans"/>
                <a:sym typeface="Open Sans"/>
              </a:rPr>
              <a:t>Kris Marszalek</a:t>
            </a:r>
            <a:br>
              <a:rPr lang="en" sz="1000">
                <a:solidFill>
                  <a:srgbClr val="023071"/>
                </a:solidFill>
                <a:latin typeface="Open Sans"/>
                <a:ea typeface="Open Sans"/>
                <a:cs typeface="Open Sans"/>
                <a:sym typeface="Open Sans"/>
              </a:rPr>
            </a:br>
            <a:r>
              <a:rPr lang="en" sz="800">
                <a:solidFill>
                  <a:srgbClr val="8D9091"/>
                </a:solidFill>
                <a:latin typeface="Open Sans"/>
                <a:ea typeface="Open Sans"/>
                <a:cs typeface="Open Sans"/>
                <a:sym typeface="Open Sans"/>
              </a:rPr>
              <a:t>Co-Founder &amp; CEO</a:t>
            </a:r>
            <a:endParaRPr sz="800">
              <a:solidFill>
                <a:srgbClr val="8D9091"/>
              </a:solidFill>
              <a:latin typeface="Open Sans"/>
              <a:ea typeface="Open Sans"/>
              <a:cs typeface="Open Sans"/>
              <a:sym typeface="Open Sans"/>
            </a:endParaRPr>
          </a:p>
        </p:txBody>
      </p:sp>
      <p:sp>
        <p:nvSpPr>
          <p:cNvPr id="183" name="Google Shape;183;p19"/>
          <p:cNvSpPr txBox="1"/>
          <p:nvPr/>
        </p:nvSpPr>
        <p:spPr>
          <a:xfrm>
            <a:off x="451000" y="495000"/>
            <a:ext cx="7851600" cy="38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3600"/>
              </a:spcAft>
              <a:buNone/>
            </a:pPr>
            <a:r>
              <a:rPr b="1" lang="en" sz="1300">
                <a:solidFill>
                  <a:srgbClr val="001F65"/>
                </a:solidFill>
                <a:latin typeface="Open Sans"/>
                <a:ea typeface="Open Sans"/>
                <a:cs typeface="Open Sans"/>
                <a:sym typeface="Open Sans"/>
              </a:rPr>
              <a:t>Crypto.com Team, Founders. </a:t>
            </a:r>
            <a:r>
              <a:rPr lang="en" sz="1300">
                <a:solidFill>
                  <a:srgbClr val="001F65"/>
                </a:solidFill>
                <a:latin typeface="Open Sans"/>
                <a:ea typeface="Open Sans"/>
                <a:cs typeface="Open Sans"/>
                <a:sym typeface="Open Sans"/>
              </a:rPr>
              <a:t>Experienced executives with an established track record</a:t>
            </a:r>
            <a:endParaRPr sz="1300">
              <a:solidFill>
                <a:srgbClr val="001F65"/>
              </a:solidFill>
              <a:latin typeface="Open Sans"/>
              <a:ea typeface="Open Sans"/>
              <a:cs typeface="Open Sans"/>
              <a:sym typeface="Open Sans"/>
            </a:endParaRPr>
          </a:p>
        </p:txBody>
      </p:sp>
      <p:cxnSp>
        <p:nvCxnSpPr>
          <p:cNvPr id="184" name="Google Shape;184;p19"/>
          <p:cNvCxnSpPr/>
          <p:nvPr/>
        </p:nvCxnSpPr>
        <p:spPr>
          <a:xfrm>
            <a:off x="563375" y="1017700"/>
            <a:ext cx="1930500" cy="0"/>
          </a:xfrm>
          <a:prstGeom prst="straightConnector1">
            <a:avLst/>
          </a:prstGeom>
          <a:noFill/>
          <a:ln cap="flat" cmpd="sng" w="9525">
            <a:solidFill>
              <a:srgbClr val="D9D9D9"/>
            </a:solidFill>
            <a:prstDash val="solid"/>
            <a:round/>
            <a:headEnd len="med" w="med" type="none"/>
            <a:tailEnd len="med" w="med" type="none"/>
          </a:ln>
        </p:spPr>
      </p:cxnSp>
      <p:cxnSp>
        <p:nvCxnSpPr>
          <p:cNvPr id="185" name="Google Shape;185;p19"/>
          <p:cNvCxnSpPr/>
          <p:nvPr/>
        </p:nvCxnSpPr>
        <p:spPr>
          <a:xfrm>
            <a:off x="2647468" y="4400950"/>
            <a:ext cx="1932600" cy="0"/>
          </a:xfrm>
          <a:prstGeom prst="straightConnector1">
            <a:avLst/>
          </a:prstGeom>
          <a:noFill/>
          <a:ln cap="flat" cmpd="sng" w="9525">
            <a:solidFill>
              <a:srgbClr val="D9D9D9"/>
            </a:solidFill>
            <a:prstDash val="solid"/>
            <a:round/>
            <a:headEnd len="med" w="med" type="none"/>
            <a:tailEnd len="med" w="med" type="none"/>
          </a:ln>
        </p:spPr>
      </p:cxnSp>
      <p:sp>
        <p:nvSpPr>
          <p:cNvPr id="186" name="Google Shape;186;p19"/>
          <p:cNvSpPr txBox="1"/>
          <p:nvPr/>
        </p:nvSpPr>
        <p:spPr>
          <a:xfrm>
            <a:off x="2564068" y="2155240"/>
            <a:ext cx="1932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200"/>
              </a:spcAft>
              <a:buNone/>
            </a:pPr>
            <a:r>
              <a:rPr b="1" lang="en" sz="1000">
                <a:solidFill>
                  <a:srgbClr val="023071"/>
                </a:solidFill>
                <a:latin typeface="Open Sans"/>
                <a:ea typeface="Open Sans"/>
                <a:cs typeface="Open Sans"/>
                <a:sym typeface="Open Sans"/>
              </a:rPr>
              <a:t>Rafael Melo, CPA</a:t>
            </a:r>
            <a:br>
              <a:rPr b="1" lang="en" sz="1000">
                <a:solidFill>
                  <a:srgbClr val="023071"/>
                </a:solidFill>
                <a:latin typeface="Open Sans"/>
                <a:ea typeface="Open Sans"/>
                <a:cs typeface="Open Sans"/>
                <a:sym typeface="Open Sans"/>
              </a:rPr>
            </a:br>
            <a:r>
              <a:rPr lang="en" sz="800">
                <a:solidFill>
                  <a:srgbClr val="8D9091"/>
                </a:solidFill>
                <a:latin typeface="Open Sans"/>
                <a:ea typeface="Open Sans"/>
                <a:cs typeface="Open Sans"/>
                <a:sym typeface="Open Sans"/>
              </a:rPr>
              <a:t>Co-Founder &amp; CFO</a:t>
            </a:r>
            <a:endParaRPr sz="800">
              <a:solidFill>
                <a:srgbClr val="8D9091"/>
              </a:solidFill>
              <a:latin typeface="Open Sans"/>
              <a:ea typeface="Open Sans"/>
              <a:cs typeface="Open Sans"/>
              <a:sym typeface="Open Sans"/>
            </a:endParaRPr>
          </a:p>
        </p:txBody>
      </p:sp>
      <p:cxnSp>
        <p:nvCxnSpPr>
          <p:cNvPr id="187" name="Google Shape;187;p19"/>
          <p:cNvCxnSpPr/>
          <p:nvPr/>
        </p:nvCxnSpPr>
        <p:spPr>
          <a:xfrm>
            <a:off x="2647468" y="1017700"/>
            <a:ext cx="1930500" cy="0"/>
          </a:xfrm>
          <a:prstGeom prst="straightConnector1">
            <a:avLst/>
          </a:prstGeom>
          <a:noFill/>
          <a:ln cap="flat" cmpd="sng" w="9525">
            <a:solidFill>
              <a:srgbClr val="D9D9D9"/>
            </a:solidFill>
            <a:prstDash val="solid"/>
            <a:round/>
            <a:headEnd len="med" w="med" type="none"/>
            <a:tailEnd len="med" w="med" type="none"/>
          </a:ln>
        </p:spPr>
      </p:cxnSp>
      <p:cxnSp>
        <p:nvCxnSpPr>
          <p:cNvPr id="188" name="Google Shape;188;p19"/>
          <p:cNvCxnSpPr/>
          <p:nvPr/>
        </p:nvCxnSpPr>
        <p:spPr>
          <a:xfrm>
            <a:off x="4731568" y="4400950"/>
            <a:ext cx="1932600" cy="0"/>
          </a:xfrm>
          <a:prstGeom prst="straightConnector1">
            <a:avLst/>
          </a:prstGeom>
          <a:noFill/>
          <a:ln cap="flat" cmpd="sng" w="9525">
            <a:solidFill>
              <a:srgbClr val="D9D9D9"/>
            </a:solidFill>
            <a:prstDash val="solid"/>
            <a:round/>
            <a:headEnd len="med" w="med" type="none"/>
            <a:tailEnd len="med" w="med" type="none"/>
          </a:ln>
        </p:spPr>
      </p:cxnSp>
      <p:sp>
        <p:nvSpPr>
          <p:cNvPr id="189" name="Google Shape;189;p19"/>
          <p:cNvSpPr txBox="1"/>
          <p:nvPr/>
        </p:nvSpPr>
        <p:spPr>
          <a:xfrm>
            <a:off x="4648168" y="2155240"/>
            <a:ext cx="1932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200"/>
              </a:spcAft>
              <a:buNone/>
            </a:pPr>
            <a:r>
              <a:rPr b="1" lang="en" sz="1000">
                <a:solidFill>
                  <a:srgbClr val="023071"/>
                </a:solidFill>
                <a:latin typeface="Open Sans"/>
                <a:ea typeface="Open Sans"/>
                <a:cs typeface="Open Sans"/>
                <a:sym typeface="Open Sans"/>
              </a:rPr>
              <a:t>Gary Or</a:t>
            </a:r>
            <a:br>
              <a:rPr lang="en" sz="1000">
                <a:solidFill>
                  <a:srgbClr val="023071"/>
                </a:solidFill>
                <a:latin typeface="Open Sans"/>
                <a:ea typeface="Open Sans"/>
                <a:cs typeface="Open Sans"/>
                <a:sym typeface="Open Sans"/>
              </a:rPr>
            </a:br>
            <a:r>
              <a:rPr lang="en" sz="800">
                <a:solidFill>
                  <a:srgbClr val="666666"/>
                </a:solidFill>
                <a:latin typeface="Open Sans"/>
                <a:ea typeface="Open Sans"/>
                <a:cs typeface="Open Sans"/>
                <a:sym typeface="Open Sans"/>
              </a:rPr>
              <a:t>Co-Founder &amp; Founder of Particle B</a:t>
            </a:r>
            <a:endParaRPr sz="800">
              <a:solidFill>
                <a:srgbClr val="666666"/>
              </a:solidFill>
              <a:latin typeface="Open Sans"/>
              <a:ea typeface="Open Sans"/>
              <a:cs typeface="Open Sans"/>
              <a:sym typeface="Open Sans"/>
            </a:endParaRPr>
          </a:p>
        </p:txBody>
      </p:sp>
      <p:cxnSp>
        <p:nvCxnSpPr>
          <p:cNvPr id="190" name="Google Shape;190;p19"/>
          <p:cNvCxnSpPr/>
          <p:nvPr/>
        </p:nvCxnSpPr>
        <p:spPr>
          <a:xfrm>
            <a:off x="4731568" y="1017700"/>
            <a:ext cx="1930500" cy="0"/>
          </a:xfrm>
          <a:prstGeom prst="straightConnector1">
            <a:avLst/>
          </a:prstGeom>
          <a:noFill/>
          <a:ln cap="flat" cmpd="sng" w="9525">
            <a:solidFill>
              <a:srgbClr val="D9D9D9"/>
            </a:solidFill>
            <a:prstDash val="solid"/>
            <a:round/>
            <a:headEnd len="med" w="med" type="none"/>
            <a:tailEnd len="med" w="med" type="none"/>
          </a:ln>
        </p:spPr>
      </p:cxnSp>
      <p:cxnSp>
        <p:nvCxnSpPr>
          <p:cNvPr id="191" name="Google Shape;191;p19"/>
          <p:cNvCxnSpPr/>
          <p:nvPr/>
        </p:nvCxnSpPr>
        <p:spPr>
          <a:xfrm>
            <a:off x="6813918" y="4400950"/>
            <a:ext cx="1932600" cy="0"/>
          </a:xfrm>
          <a:prstGeom prst="straightConnector1">
            <a:avLst/>
          </a:prstGeom>
          <a:noFill/>
          <a:ln cap="flat" cmpd="sng" w="9525">
            <a:solidFill>
              <a:srgbClr val="D9D9D9"/>
            </a:solidFill>
            <a:prstDash val="solid"/>
            <a:round/>
            <a:headEnd len="med" w="med" type="none"/>
            <a:tailEnd len="med" w="med" type="none"/>
          </a:ln>
        </p:spPr>
      </p:cxnSp>
      <p:sp>
        <p:nvSpPr>
          <p:cNvPr id="192" name="Google Shape;192;p19"/>
          <p:cNvSpPr txBox="1"/>
          <p:nvPr/>
        </p:nvSpPr>
        <p:spPr>
          <a:xfrm>
            <a:off x="6730526" y="2155250"/>
            <a:ext cx="17169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200"/>
              </a:spcAft>
              <a:buNone/>
            </a:pPr>
            <a:r>
              <a:rPr b="1" lang="en" sz="1000">
                <a:solidFill>
                  <a:srgbClr val="023071"/>
                </a:solidFill>
                <a:latin typeface="Open Sans"/>
                <a:ea typeface="Open Sans"/>
                <a:cs typeface="Open Sans"/>
                <a:sym typeface="Open Sans"/>
              </a:rPr>
              <a:t>Bobby Bao</a:t>
            </a:r>
            <a:br>
              <a:rPr lang="en" sz="1000">
                <a:solidFill>
                  <a:srgbClr val="023071"/>
                </a:solidFill>
                <a:latin typeface="Open Sans"/>
                <a:ea typeface="Open Sans"/>
                <a:cs typeface="Open Sans"/>
                <a:sym typeface="Open Sans"/>
              </a:rPr>
            </a:br>
            <a:r>
              <a:rPr lang="en" sz="800">
                <a:solidFill>
                  <a:srgbClr val="666666"/>
                </a:solidFill>
                <a:latin typeface="Open Sans"/>
                <a:ea typeface="Open Sans"/>
                <a:cs typeface="Open Sans"/>
                <a:sym typeface="Open Sans"/>
              </a:rPr>
              <a:t>Co-Founder &amp; Head of Corporate Development</a:t>
            </a:r>
            <a:endParaRPr sz="800">
              <a:solidFill>
                <a:srgbClr val="666666"/>
              </a:solidFill>
              <a:latin typeface="Open Sans"/>
              <a:ea typeface="Open Sans"/>
              <a:cs typeface="Open Sans"/>
              <a:sym typeface="Open Sans"/>
            </a:endParaRPr>
          </a:p>
        </p:txBody>
      </p:sp>
      <p:cxnSp>
        <p:nvCxnSpPr>
          <p:cNvPr id="193" name="Google Shape;193;p19"/>
          <p:cNvCxnSpPr/>
          <p:nvPr/>
        </p:nvCxnSpPr>
        <p:spPr>
          <a:xfrm>
            <a:off x="6813918" y="1017700"/>
            <a:ext cx="1930500" cy="0"/>
          </a:xfrm>
          <a:prstGeom prst="straightConnector1">
            <a:avLst/>
          </a:prstGeom>
          <a:noFill/>
          <a:ln cap="flat" cmpd="sng" w="9525">
            <a:solidFill>
              <a:srgbClr val="D9D9D9"/>
            </a:solidFill>
            <a:prstDash val="solid"/>
            <a:round/>
            <a:headEnd len="med" w="med" type="none"/>
            <a:tailEnd len="med" w="med" type="none"/>
          </a:ln>
        </p:spPr>
      </p:cxnSp>
      <p:pic>
        <p:nvPicPr>
          <p:cNvPr id="194" name="Google Shape;194;p19"/>
          <p:cNvPicPr preferRelativeResize="0"/>
          <p:nvPr/>
        </p:nvPicPr>
        <p:blipFill rotWithShape="1">
          <a:blip r:embed="rId4">
            <a:alphaModFix/>
          </a:blip>
          <a:srcRect b="43631" l="7118" r="7118" t="2673"/>
          <a:stretch/>
        </p:blipFill>
        <p:spPr>
          <a:xfrm>
            <a:off x="2653850" y="1210875"/>
            <a:ext cx="1063525" cy="853225"/>
          </a:xfrm>
          <a:prstGeom prst="rect">
            <a:avLst/>
          </a:prstGeom>
          <a:noFill/>
          <a:ln>
            <a:noFill/>
          </a:ln>
        </p:spPr>
      </p:pic>
      <p:pic>
        <p:nvPicPr>
          <p:cNvPr id="195" name="Google Shape;195;p19"/>
          <p:cNvPicPr preferRelativeResize="0"/>
          <p:nvPr/>
        </p:nvPicPr>
        <p:blipFill rotWithShape="1">
          <a:blip r:embed="rId5">
            <a:alphaModFix/>
          </a:blip>
          <a:srcRect b="43545" l="6961" r="11332" t="5290"/>
          <a:stretch/>
        </p:blipFill>
        <p:spPr>
          <a:xfrm>
            <a:off x="4737950" y="1219850"/>
            <a:ext cx="1063525" cy="853250"/>
          </a:xfrm>
          <a:prstGeom prst="rect">
            <a:avLst/>
          </a:prstGeom>
          <a:noFill/>
          <a:ln>
            <a:noFill/>
          </a:ln>
        </p:spPr>
      </p:pic>
      <p:pic>
        <p:nvPicPr>
          <p:cNvPr id="196" name="Google Shape;196;p19"/>
          <p:cNvPicPr preferRelativeResize="0"/>
          <p:nvPr/>
        </p:nvPicPr>
        <p:blipFill rotWithShape="1">
          <a:blip r:embed="rId6">
            <a:alphaModFix/>
          </a:blip>
          <a:srcRect b="45488" l="9604" r="9613" t="3845"/>
          <a:stretch/>
        </p:blipFill>
        <p:spPr>
          <a:xfrm>
            <a:off x="6822050" y="1219850"/>
            <a:ext cx="1061775" cy="8532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hievement">
  <p:cSld name="MAIN_POINT_1_1_1_1_1_1_1_1_1_2_1">
    <p:bg>
      <p:bgPr>
        <a:solidFill>
          <a:schemeClr val="lt1"/>
        </a:solidFill>
      </p:bgPr>
    </p:bg>
    <p:spTree>
      <p:nvGrpSpPr>
        <p:cNvPr id="197" name="Shape 197"/>
        <p:cNvGrpSpPr/>
        <p:nvPr/>
      </p:nvGrpSpPr>
      <p:grpSpPr>
        <a:xfrm>
          <a:off x="0" y="0"/>
          <a:ext cx="0" cy="0"/>
          <a:chOff x="0" y="0"/>
          <a:chExt cx="0" cy="0"/>
        </a:xfrm>
      </p:grpSpPr>
      <p:pic>
        <p:nvPicPr>
          <p:cNvPr id="198" name="Google Shape;198;p20"/>
          <p:cNvPicPr preferRelativeResize="0"/>
          <p:nvPr/>
        </p:nvPicPr>
        <p:blipFill>
          <a:blip r:embed="rId2">
            <a:alphaModFix/>
          </a:blip>
          <a:stretch>
            <a:fillRect/>
          </a:stretch>
        </p:blipFill>
        <p:spPr>
          <a:xfrm>
            <a:off x="7089175" y="978815"/>
            <a:ext cx="548700" cy="548745"/>
          </a:xfrm>
          <a:prstGeom prst="rect">
            <a:avLst/>
          </a:prstGeom>
          <a:noFill/>
          <a:ln>
            <a:noFill/>
          </a:ln>
        </p:spPr>
      </p:pic>
      <p:pic>
        <p:nvPicPr>
          <p:cNvPr id="199" name="Google Shape;199;p20"/>
          <p:cNvPicPr preferRelativeResize="0"/>
          <p:nvPr/>
        </p:nvPicPr>
        <p:blipFill>
          <a:blip r:embed="rId3">
            <a:alphaModFix/>
          </a:blip>
          <a:stretch>
            <a:fillRect/>
          </a:stretch>
        </p:blipFill>
        <p:spPr>
          <a:xfrm>
            <a:off x="5118250" y="998425"/>
            <a:ext cx="509500" cy="509500"/>
          </a:xfrm>
          <a:prstGeom prst="rect">
            <a:avLst/>
          </a:prstGeom>
          <a:noFill/>
          <a:ln>
            <a:noFill/>
          </a:ln>
        </p:spPr>
      </p:pic>
      <p:pic>
        <p:nvPicPr>
          <p:cNvPr id="200" name="Google Shape;200;p20"/>
          <p:cNvPicPr preferRelativeResize="0"/>
          <p:nvPr/>
        </p:nvPicPr>
        <p:blipFill>
          <a:blip r:embed="rId4">
            <a:alphaModFix/>
          </a:blip>
          <a:stretch>
            <a:fillRect/>
          </a:stretch>
        </p:blipFill>
        <p:spPr>
          <a:xfrm>
            <a:off x="3271538" y="990563"/>
            <a:ext cx="509500" cy="509500"/>
          </a:xfrm>
          <a:prstGeom prst="rect">
            <a:avLst/>
          </a:prstGeom>
          <a:noFill/>
          <a:ln>
            <a:noFill/>
          </a:ln>
        </p:spPr>
      </p:pic>
      <p:pic>
        <p:nvPicPr>
          <p:cNvPr id="201" name="Google Shape;201;p20"/>
          <p:cNvPicPr preferRelativeResize="0"/>
          <p:nvPr/>
        </p:nvPicPr>
        <p:blipFill>
          <a:blip r:embed="rId5">
            <a:alphaModFix/>
          </a:blip>
          <a:stretch>
            <a:fillRect/>
          </a:stretch>
        </p:blipFill>
        <p:spPr>
          <a:xfrm>
            <a:off x="1457800" y="3020472"/>
            <a:ext cx="414936" cy="414957"/>
          </a:xfrm>
          <a:prstGeom prst="rect">
            <a:avLst/>
          </a:prstGeom>
          <a:noFill/>
          <a:ln>
            <a:noFill/>
          </a:ln>
        </p:spPr>
      </p:pic>
      <p:pic>
        <p:nvPicPr>
          <p:cNvPr id="202" name="Google Shape;202;p20"/>
          <p:cNvPicPr preferRelativeResize="0"/>
          <p:nvPr/>
        </p:nvPicPr>
        <p:blipFill>
          <a:blip r:embed="rId6">
            <a:alphaModFix/>
          </a:blip>
          <a:stretch>
            <a:fillRect/>
          </a:stretch>
        </p:blipFill>
        <p:spPr>
          <a:xfrm>
            <a:off x="5179872" y="3020472"/>
            <a:ext cx="414936" cy="414957"/>
          </a:xfrm>
          <a:prstGeom prst="rect">
            <a:avLst/>
          </a:prstGeom>
          <a:noFill/>
          <a:ln>
            <a:noFill/>
          </a:ln>
        </p:spPr>
      </p:pic>
      <p:pic>
        <p:nvPicPr>
          <p:cNvPr id="203" name="Google Shape;203;p20"/>
          <p:cNvPicPr preferRelativeResize="0"/>
          <p:nvPr/>
        </p:nvPicPr>
        <p:blipFill>
          <a:blip r:embed="rId7">
            <a:alphaModFix/>
          </a:blip>
          <a:stretch>
            <a:fillRect/>
          </a:stretch>
        </p:blipFill>
        <p:spPr>
          <a:xfrm>
            <a:off x="3274338" y="3020472"/>
            <a:ext cx="414936" cy="414957"/>
          </a:xfrm>
          <a:prstGeom prst="rect">
            <a:avLst/>
          </a:prstGeom>
          <a:noFill/>
          <a:ln>
            <a:noFill/>
          </a:ln>
        </p:spPr>
      </p:pic>
      <p:pic>
        <p:nvPicPr>
          <p:cNvPr id="204" name="Google Shape;204;p20"/>
          <p:cNvPicPr preferRelativeResize="0"/>
          <p:nvPr/>
        </p:nvPicPr>
        <p:blipFill>
          <a:blip r:embed="rId8">
            <a:alphaModFix/>
          </a:blip>
          <a:stretch>
            <a:fillRect/>
          </a:stretch>
        </p:blipFill>
        <p:spPr>
          <a:xfrm>
            <a:off x="7156076" y="3020472"/>
            <a:ext cx="414936" cy="414957"/>
          </a:xfrm>
          <a:prstGeom prst="rect">
            <a:avLst/>
          </a:prstGeom>
          <a:noFill/>
          <a:ln>
            <a:noFill/>
          </a:ln>
        </p:spPr>
      </p:pic>
      <p:pic>
        <p:nvPicPr>
          <p:cNvPr id="205" name="Google Shape;205;p20"/>
          <p:cNvPicPr preferRelativeResize="0"/>
          <p:nvPr/>
        </p:nvPicPr>
        <p:blipFill>
          <a:blip r:embed="rId9">
            <a:alphaModFix/>
          </a:blip>
          <a:stretch>
            <a:fillRect/>
          </a:stretch>
        </p:blipFill>
        <p:spPr>
          <a:xfrm>
            <a:off x="1342000" y="978837"/>
            <a:ext cx="646500" cy="646500"/>
          </a:xfrm>
          <a:prstGeom prst="rect">
            <a:avLst/>
          </a:prstGeom>
          <a:noFill/>
          <a:ln>
            <a:noFill/>
          </a:ln>
        </p:spPr>
      </p:pic>
      <p:cxnSp>
        <p:nvCxnSpPr>
          <p:cNvPr id="206" name="Google Shape;206;p20"/>
          <p:cNvCxnSpPr/>
          <p:nvPr/>
        </p:nvCxnSpPr>
        <p:spPr>
          <a:xfrm>
            <a:off x="1098100" y="2585725"/>
            <a:ext cx="1134300" cy="0"/>
          </a:xfrm>
          <a:prstGeom prst="straightConnector1">
            <a:avLst/>
          </a:prstGeom>
          <a:noFill/>
          <a:ln cap="flat" cmpd="sng" w="9525">
            <a:solidFill>
              <a:srgbClr val="B7B7B7"/>
            </a:solidFill>
            <a:prstDash val="solid"/>
            <a:round/>
            <a:headEnd len="med" w="med" type="none"/>
            <a:tailEnd len="med" w="med" type="none"/>
          </a:ln>
        </p:spPr>
      </p:cxnSp>
      <p:cxnSp>
        <p:nvCxnSpPr>
          <p:cNvPr id="207" name="Google Shape;207;p20"/>
          <p:cNvCxnSpPr/>
          <p:nvPr/>
        </p:nvCxnSpPr>
        <p:spPr>
          <a:xfrm>
            <a:off x="2959138" y="2585725"/>
            <a:ext cx="1134300" cy="0"/>
          </a:xfrm>
          <a:prstGeom prst="straightConnector1">
            <a:avLst/>
          </a:prstGeom>
          <a:noFill/>
          <a:ln cap="flat" cmpd="sng" w="9525">
            <a:solidFill>
              <a:srgbClr val="B7B7B7"/>
            </a:solidFill>
            <a:prstDash val="solid"/>
            <a:round/>
            <a:headEnd len="med" w="med" type="none"/>
            <a:tailEnd len="med" w="med" type="none"/>
          </a:ln>
        </p:spPr>
      </p:cxnSp>
      <p:cxnSp>
        <p:nvCxnSpPr>
          <p:cNvPr id="208" name="Google Shape;208;p20"/>
          <p:cNvCxnSpPr/>
          <p:nvPr/>
        </p:nvCxnSpPr>
        <p:spPr>
          <a:xfrm>
            <a:off x="4820175" y="2585725"/>
            <a:ext cx="1134300" cy="0"/>
          </a:xfrm>
          <a:prstGeom prst="straightConnector1">
            <a:avLst/>
          </a:prstGeom>
          <a:noFill/>
          <a:ln cap="flat" cmpd="sng" w="9525">
            <a:solidFill>
              <a:srgbClr val="B7B7B7"/>
            </a:solidFill>
            <a:prstDash val="solid"/>
            <a:round/>
            <a:headEnd len="med" w="med" type="none"/>
            <a:tailEnd len="med" w="med" type="none"/>
          </a:ln>
        </p:spPr>
      </p:cxnSp>
      <p:cxnSp>
        <p:nvCxnSpPr>
          <p:cNvPr id="209" name="Google Shape;209;p20"/>
          <p:cNvCxnSpPr/>
          <p:nvPr/>
        </p:nvCxnSpPr>
        <p:spPr>
          <a:xfrm>
            <a:off x="6796400" y="2585725"/>
            <a:ext cx="1134300" cy="0"/>
          </a:xfrm>
          <a:prstGeom prst="straightConnector1">
            <a:avLst/>
          </a:prstGeom>
          <a:noFill/>
          <a:ln cap="flat" cmpd="sng" w="9525">
            <a:solidFill>
              <a:srgbClr val="B7B7B7"/>
            </a:solidFill>
            <a:prstDash val="solid"/>
            <a:round/>
            <a:headEnd len="med" w="med" type="none"/>
            <a:tailEnd len="med" w="med" type="none"/>
          </a:ln>
        </p:spPr>
      </p:cxnSp>
      <p:sp>
        <p:nvSpPr>
          <p:cNvPr id="210" name="Google Shape;210;p20"/>
          <p:cNvSpPr txBox="1"/>
          <p:nvPr/>
        </p:nvSpPr>
        <p:spPr>
          <a:xfrm>
            <a:off x="1126750" y="1605825"/>
            <a:ext cx="10770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900+</a:t>
            </a:r>
            <a:endParaRPr b="1" sz="1800">
              <a:solidFill>
                <a:srgbClr val="002D74"/>
              </a:solidFill>
              <a:latin typeface="Open Sans"/>
              <a:ea typeface="Open Sans"/>
              <a:cs typeface="Open Sans"/>
              <a:sym typeface="Open Sans"/>
            </a:endParaRPr>
          </a:p>
          <a:p>
            <a:pPr indent="0" lvl="0" marL="0" rtl="0" algn="ctr">
              <a:spcBef>
                <a:spcPts val="0"/>
              </a:spcBef>
              <a:spcAft>
                <a:spcPts val="0"/>
              </a:spcAft>
              <a:buNone/>
            </a:pPr>
            <a:r>
              <a:rPr lang="en" sz="1200">
                <a:solidFill>
                  <a:srgbClr val="002D74"/>
                </a:solidFill>
                <a:latin typeface="Open Sans"/>
                <a:ea typeface="Open Sans"/>
                <a:cs typeface="Open Sans"/>
                <a:sym typeface="Open Sans"/>
              </a:rPr>
              <a:t>Employees</a:t>
            </a:r>
            <a:endParaRPr sz="1200">
              <a:solidFill>
                <a:srgbClr val="002D74"/>
              </a:solidFill>
              <a:latin typeface="Open Sans"/>
              <a:ea typeface="Open Sans"/>
              <a:cs typeface="Open Sans"/>
              <a:sym typeface="Open Sans"/>
            </a:endParaRPr>
          </a:p>
        </p:txBody>
      </p:sp>
      <p:sp>
        <p:nvSpPr>
          <p:cNvPr id="211" name="Google Shape;211;p20"/>
          <p:cNvSpPr txBox="1"/>
          <p:nvPr/>
        </p:nvSpPr>
        <p:spPr>
          <a:xfrm>
            <a:off x="2987788" y="1605825"/>
            <a:ext cx="10770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10M+</a:t>
            </a:r>
            <a:endParaRPr b="1" sz="1800">
              <a:solidFill>
                <a:srgbClr val="002D74"/>
              </a:solidFill>
              <a:latin typeface="Open Sans"/>
              <a:ea typeface="Open Sans"/>
              <a:cs typeface="Open Sans"/>
              <a:sym typeface="Open Sans"/>
            </a:endParaRPr>
          </a:p>
          <a:p>
            <a:pPr indent="0" lvl="0" marL="0" rtl="0" algn="ctr">
              <a:spcBef>
                <a:spcPts val="0"/>
              </a:spcBef>
              <a:spcAft>
                <a:spcPts val="0"/>
              </a:spcAft>
              <a:buNone/>
            </a:pPr>
            <a:r>
              <a:rPr lang="en" sz="1200">
                <a:solidFill>
                  <a:srgbClr val="002D74"/>
                </a:solidFill>
                <a:latin typeface="Open Sans"/>
                <a:ea typeface="Open Sans"/>
                <a:cs typeface="Open Sans"/>
                <a:sym typeface="Open Sans"/>
              </a:rPr>
              <a:t>Users</a:t>
            </a:r>
            <a:endParaRPr sz="1200">
              <a:solidFill>
                <a:srgbClr val="002D74"/>
              </a:solidFill>
              <a:latin typeface="Open Sans"/>
              <a:ea typeface="Open Sans"/>
              <a:cs typeface="Open Sans"/>
              <a:sym typeface="Open Sans"/>
            </a:endParaRPr>
          </a:p>
        </p:txBody>
      </p:sp>
      <p:sp>
        <p:nvSpPr>
          <p:cNvPr id="212" name="Google Shape;212;p20"/>
          <p:cNvSpPr txBox="1"/>
          <p:nvPr/>
        </p:nvSpPr>
        <p:spPr>
          <a:xfrm>
            <a:off x="4848825" y="1605825"/>
            <a:ext cx="10770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90+</a:t>
            </a:r>
            <a:endParaRPr b="1" sz="1800">
              <a:solidFill>
                <a:srgbClr val="002D74"/>
              </a:solidFill>
              <a:latin typeface="Open Sans"/>
              <a:ea typeface="Open Sans"/>
              <a:cs typeface="Open Sans"/>
              <a:sym typeface="Open Sans"/>
            </a:endParaRPr>
          </a:p>
          <a:p>
            <a:pPr indent="0" lvl="0" marL="0" rtl="0" algn="ctr">
              <a:spcBef>
                <a:spcPts val="0"/>
              </a:spcBef>
              <a:spcAft>
                <a:spcPts val="0"/>
              </a:spcAft>
              <a:buNone/>
            </a:pPr>
            <a:r>
              <a:rPr lang="en" sz="1200">
                <a:solidFill>
                  <a:srgbClr val="002D74"/>
                </a:solidFill>
                <a:latin typeface="Open Sans"/>
                <a:ea typeface="Open Sans"/>
                <a:cs typeface="Open Sans"/>
                <a:sym typeface="Open Sans"/>
              </a:rPr>
              <a:t>Supported</a:t>
            </a:r>
            <a:br>
              <a:rPr lang="en" sz="1200">
                <a:solidFill>
                  <a:srgbClr val="002D74"/>
                </a:solidFill>
                <a:latin typeface="Open Sans"/>
                <a:ea typeface="Open Sans"/>
                <a:cs typeface="Open Sans"/>
                <a:sym typeface="Open Sans"/>
              </a:rPr>
            </a:br>
            <a:r>
              <a:rPr lang="en" sz="1200">
                <a:solidFill>
                  <a:srgbClr val="002D74"/>
                </a:solidFill>
                <a:latin typeface="Open Sans"/>
                <a:ea typeface="Open Sans"/>
                <a:cs typeface="Open Sans"/>
                <a:sym typeface="Open Sans"/>
              </a:rPr>
              <a:t>Countries</a:t>
            </a:r>
            <a:endParaRPr sz="1200">
              <a:solidFill>
                <a:srgbClr val="002D74"/>
              </a:solidFill>
              <a:latin typeface="Open Sans"/>
              <a:ea typeface="Open Sans"/>
              <a:cs typeface="Open Sans"/>
              <a:sym typeface="Open Sans"/>
            </a:endParaRPr>
          </a:p>
        </p:txBody>
      </p:sp>
      <p:sp>
        <p:nvSpPr>
          <p:cNvPr id="213" name="Google Shape;213;p20"/>
          <p:cNvSpPr txBox="1"/>
          <p:nvPr/>
        </p:nvSpPr>
        <p:spPr>
          <a:xfrm>
            <a:off x="6681200" y="1605825"/>
            <a:ext cx="13647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30+</a:t>
            </a:r>
            <a:endParaRPr b="1" sz="1800">
              <a:solidFill>
                <a:srgbClr val="002D74"/>
              </a:solidFill>
              <a:latin typeface="Open Sans"/>
              <a:ea typeface="Open Sans"/>
              <a:cs typeface="Open Sans"/>
              <a:sym typeface="Open Sans"/>
            </a:endParaRPr>
          </a:p>
          <a:p>
            <a:pPr indent="0" lvl="0" marL="0" rtl="0" algn="ctr">
              <a:spcBef>
                <a:spcPts val="0"/>
              </a:spcBef>
              <a:spcAft>
                <a:spcPts val="0"/>
              </a:spcAft>
              <a:buNone/>
            </a:pPr>
            <a:r>
              <a:rPr lang="en" sz="1200">
                <a:solidFill>
                  <a:srgbClr val="002D74"/>
                </a:solidFill>
                <a:latin typeface="Open Sans"/>
                <a:ea typeface="Open Sans"/>
                <a:cs typeface="Open Sans"/>
                <a:sym typeface="Open Sans"/>
              </a:rPr>
              <a:t>Local</a:t>
            </a:r>
            <a:br>
              <a:rPr lang="en" sz="1200">
                <a:solidFill>
                  <a:srgbClr val="002D74"/>
                </a:solidFill>
                <a:latin typeface="Open Sans"/>
                <a:ea typeface="Open Sans"/>
                <a:cs typeface="Open Sans"/>
                <a:sym typeface="Open Sans"/>
              </a:rPr>
            </a:br>
            <a:r>
              <a:rPr lang="en" sz="1200">
                <a:solidFill>
                  <a:srgbClr val="002D74"/>
                </a:solidFill>
                <a:latin typeface="Open Sans"/>
                <a:ea typeface="Open Sans"/>
                <a:cs typeface="Open Sans"/>
                <a:sym typeface="Open Sans"/>
              </a:rPr>
              <a:t>Communities</a:t>
            </a:r>
            <a:endParaRPr sz="1200">
              <a:solidFill>
                <a:srgbClr val="002D74"/>
              </a:solidFill>
              <a:latin typeface="Open Sans"/>
              <a:ea typeface="Open Sans"/>
              <a:cs typeface="Open Sans"/>
              <a:sym typeface="Open Sans"/>
            </a:endParaRPr>
          </a:p>
        </p:txBody>
      </p:sp>
      <p:sp>
        <p:nvSpPr>
          <p:cNvPr id="214" name="Google Shape;214;p20"/>
          <p:cNvSpPr txBox="1"/>
          <p:nvPr/>
        </p:nvSpPr>
        <p:spPr>
          <a:xfrm>
            <a:off x="1126750" y="3511613"/>
            <a:ext cx="10770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440K+</a:t>
            </a:r>
            <a:endParaRPr b="1" sz="1800">
              <a:solidFill>
                <a:srgbClr val="002D74"/>
              </a:solidFill>
              <a:latin typeface="Open Sans"/>
              <a:ea typeface="Open Sans"/>
              <a:cs typeface="Open Sans"/>
              <a:sym typeface="Open Sans"/>
            </a:endParaRPr>
          </a:p>
          <a:p>
            <a:pPr indent="0" lvl="0" marL="0" rtl="0" algn="ctr">
              <a:spcBef>
                <a:spcPts val="0"/>
              </a:spcBef>
              <a:spcAft>
                <a:spcPts val="0"/>
              </a:spcAft>
              <a:buNone/>
            </a:pPr>
            <a:r>
              <a:rPr lang="en" sz="1200">
                <a:solidFill>
                  <a:srgbClr val="002D74"/>
                </a:solidFill>
                <a:latin typeface="Open Sans"/>
                <a:ea typeface="Open Sans"/>
                <a:cs typeface="Open Sans"/>
                <a:sym typeface="Open Sans"/>
              </a:rPr>
              <a:t>Users</a:t>
            </a:r>
            <a:endParaRPr sz="1200">
              <a:solidFill>
                <a:srgbClr val="002D74"/>
              </a:solidFill>
              <a:latin typeface="Open Sans"/>
              <a:ea typeface="Open Sans"/>
              <a:cs typeface="Open Sans"/>
              <a:sym typeface="Open Sans"/>
            </a:endParaRPr>
          </a:p>
        </p:txBody>
      </p:sp>
      <p:sp>
        <p:nvSpPr>
          <p:cNvPr id="215" name="Google Shape;215;p20"/>
          <p:cNvSpPr txBox="1"/>
          <p:nvPr/>
        </p:nvSpPr>
        <p:spPr>
          <a:xfrm>
            <a:off x="2987788" y="3511613"/>
            <a:ext cx="10770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130K+</a:t>
            </a:r>
            <a:endParaRPr b="1" sz="1800">
              <a:solidFill>
                <a:srgbClr val="002D74"/>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lang="en" sz="1200">
                <a:solidFill>
                  <a:schemeClr val="dk2"/>
                </a:solidFill>
                <a:latin typeface="Open Sans"/>
                <a:ea typeface="Open Sans"/>
                <a:cs typeface="Open Sans"/>
                <a:sym typeface="Open Sans"/>
              </a:rPr>
              <a:t>Users</a:t>
            </a:r>
            <a:endParaRPr b="1" sz="1800">
              <a:solidFill>
                <a:srgbClr val="002D74"/>
              </a:solidFill>
              <a:latin typeface="Open Sans"/>
              <a:ea typeface="Open Sans"/>
              <a:cs typeface="Open Sans"/>
              <a:sym typeface="Open Sans"/>
            </a:endParaRPr>
          </a:p>
        </p:txBody>
      </p:sp>
      <p:sp>
        <p:nvSpPr>
          <p:cNvPr id="216" name="Google Shape;216;p20"/>
          <p:cNvSpPr txBox="1"/>
          <p:nvPr/>
        </p:nvSpPr>
        <p:spPr>
          <a:xfrm>
            <a:off x="4848825" y="3511613"/>
            <a:ext cx="10770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134K+</a:t>
            </a:r>
            <a:endParaRPr b="1" sz="1800">
              <a:solidFill>
                <a:srgbClr val="002D74"/>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lang="en" sz="1200">
                <a:solidFill>
                  <a:schemeClr val="dk2"/>
                </a:solidFill>
                <a:latin typeface="Open Sans"/>
                <a:ea typeface="Open Sans"/>
                <a:cs typeface="Open Sans"/>
                <a:sym typeface="Open Sans"/>
              </a:rPr>
              <a:t>Users</a:t>
            </a:r>
            <a:endParaRPr b="1" sz="1800">
              <a:solidFill>
                <a:srgbClr val="002D74"/>
              </a:solidFill>
              <a:latin typeface="Open Sans"/>
              <a:ea typeface="Open Sans"/>
              <a:cs typeface="Open Sans"/>
              <a:sym typeface="Open Sans"/>
            </a:endParaRPr>
          </a:p>
        </p:txBody>
      </p:sp>
      <p:sp>
        <p:nvSpPr>
          <p:cNvPr id="217" name="Google Shape;217;p20"/>
          <p:cNvSpPr txBox="1"/>
          <p:nvPr/>
        </p:nvSpPr>
        <p:spPr>
          <a:xfrm>
            <a:off x="6681200" y="3511613"/>
            <a:ext cx="13647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002D74"/>
                </a:solidFill>
                <a:latin typeface="Open Sans"/>
                <a:ea typeface="Open Sans"/>
                <a:cs typeface="Open Sans"/>
                <a:sym typeface="Open Sans"/>
              </a:rPr>
              <a:t>108K+</a:t>
            </a:r>
            <a:endParaRPr b="1" sz="1800">
              <a:solidFill>
                <a:srgbClr val="002D74"/>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lang="en" sz="1200">
                <a:solidFill>
                  <a:schemeClr val="dk2"/>
                </a:solidFill>
                <a:latin typeface="Open Sans"/>
                <a:ea typeface="Open Sans"/>
                <a:cs typeface="Open Sans"/>
                <a:sym typeface="Open Sans"/>
              </a:rPr>
              <a:t>Users</a:t>
            </a:r>
            <a:endParaRPr b="1" sz="1800">
              <a:solidFill>
                <a:srgbClr val="002D74"/>
              </a:solidFill>
              <a:latin typeface="Open Sans"/>
              <a:ea typeface="Open Sans"/>
              <a:cs typeface="Open Sans"/>
              <a:sym typeface="Open Sans"/>
            </a:endParaRPr>
          </a:p>
        </p:txBody>
      </p:sp>
      <p:sp>
        <p:nvSpPr>
          <p:cNvPr id="218" name="Google Shape;218;p20"/>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219" name="Google Shape;219;p20"/>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220" name="Google Shape;220;p20"/>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221" name="Google Shape;221;p20"/>
          <p:cNvPicPr preferRelativeResize="0"/>
          <p:nvPr/>
        </p:nvPicPr>
        <p:blipFill rotWithShape="1">
          <a:blip r:embed="rId10">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 2">
  <p:cSld name="TITLE_3">
    <p:spTree>
      <p:nvGrpSpPr>
        <p:cNvPr id="15" name="Shape 15"/>
        <p:cNvGrpSpPr/>
        <p:nvPr/>
      </p:nvGrpSpPr>
      <p:grpSpPr>
        <a:xfrm>
          <a:off x="0" y="0"/>
          <a:ext cx="0" cy="0"/>
          <a:chOff x="0" y="0"/>
          <a:chExt cx="0" cy="0"/>
        </a:xfrm>
      </p:grpSpPr>
      <p:sp>
        <p:nvSpPr>
          <p:cNvPr id="16" name="Google Shape;16;p3"/>
          <p:cNvSpPr txBox="1"/>
          <p:nvPr>
            <p:ph type="ctrTitle"/>
          </p:nvPr>
        </p:nvSpPr>
        <p:spPr>
          <a:xfrm>
            <a:off x="451000" y="1109675"/>
            <a:ext cx="3318000" cy="2795700"/>
          </a:xfrm>
          <a:prstGeom prst="rect">
            <a:avLst/>
          </a:prstGeom>
        </p:spPr>
        <p:txBody>
          <a:bodyPr anchorCtr="0" anchor="ctr" bIns="91425" lIns="91425" spcFirstLastPara="1" rIns="91425" wrap="square" tIns="91425">
            <a:normAutofit/>
          </a:bodyPr>
          <a:lstStyle>
            <a:lvl1pPr lvl="0" rtl="0" algn="r">
              <a:spcBef>
                <a:spcPts val="0"/>
              </a:spcBef>
              <a:spcAft>
                <a:spcPts val="0"/>
              </a:spcAft>
              <a:buSzPts val="4000"/>
              <a:buNone/>
              <a:defRPr sz="4000"/>
            </a:lvl1pPr>
            <a:lvl2pPr lvl="1" rtl="0" algn="r">
              <a:spcBef>
                <a:spcPts val="0"/>
              </a:spcBef>
              <a:spcAft>
                <a:spcPts val="0"/>
              </a:spcAft>
              <a:buSzPts val="5200"/>
              <a:buNone/>
              <a:defRPr sz="5200"/>
            </a:lvl2pPr>
            <a:lvl3pPr lvl="2" rtl="0" algn="r">
              <a:spcBef>
                <a:spcPts val="0"/>
              </a:spcBef>
              <a:spcAft>
                <a:spcPts val="0"/>
              </a:spcAft>
              <a:buSzPts val="5200"/>
              <a:buNone/>
              <a:defRPr sz="5200"/>
            </a:lvl3pPr>
            <a:lvl4pPr lvl="3" rtl="0" algn="r">
              <a:spcBef>
                <a:spcPts val="0"/>
              </a:spcBef>
              <a:spcAft>
                <a:spcPts val="0"/>
              </a:spcAft>
              <a:buSzPts val="5200"/>
              <a:buNone/>
              <a:defRPr sz="5200"/>
            </a:lvl4pPr>
            <a:lvl5pPr lvl="4" rtl="0" algn="r">
              <a:spcBef>
                <a:spcPts val="0"/>
              </a:spcBef>
              <a:spcAft>
                <a:spcPts val="0"/>
              </a:spcAft>
              <a:buSzPts val="5200"/>
              <a:buNone/>
              <a:defRPr sz="5200"/>
            </a:lvl5pPr>
            <a:lvl6pPr lvl="5" rtl="0" algn="r">
              <a:spcBef>
                <a:spcPts val="0"/>
              </a:spcBef>
              <a:spcAft>
                <a:spcPts val="0"/>
              </a:spcAft>
              <a:buSzPts val="5200"/>
              <a:buNone/>
              <a:defRPr sz="5200"/>
            </a:lvl6pPr>
            <a:lvl7pPr lvl="6" rtl="0" algn="r">
              <a:spcBef>
                <a:spcPts val="0"/>
              </a:spcBef>
              <a:spcAft>
                <a:spcPts val="0"/>
              </a:spcAft>
              <a:buSzPts val="5200"/>
              <a:buNone/>
              <a:defRPr sz="5200"/>
            </a:lvl7pPr>
            <a:lvl8pPr lvl="7" rtl="0" algn="r">
              <a:spcBef>
                <a:spcPts val="0"/>
              </a:spcBef>
              <a:spcAft>
                <a:spcPts val="0"/>
              </a:spcAft>
              <a:buSzPts val="5200"/>
              <a:buNone/>
              <a:defRPr sz="5200"/>
            </a:lvl8pPr>
            <a:lvl9pPr lvl="8" rtl="0" algn="r">
              <a:spcBef>
                <a:spcPts val="0"/>
              </a:spcBef>
              <a:spcAft>
                <a:spcPts val="0"/>
              </a:spcAft>
              <a:buSzPts val="5200"/>
              <a:buNone/>
              <a:defRPr sz="5200"/>
            </a:lvl9pPr>
          </a:lstStyle>
          <a:p/>
        </p:txBody>
      </p:sp>
      <p:sp>
        <p:nvSpPr>
          <p:cNvPr id="17" name="Google Shape;17;p3"/>
          <p:cNvSpPr txBox="1"/>
          <p:nvPr>
            <p:ph idx="1" type="subTitle"/>
          </p:nvPr>
        </p:nvSpPr>
        <p:spPr>
          <a:xfrm>
            <a:off x="4111800" y="1002275"/>
            <a:ext cx="4559100" cy="30378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dk1"/>
              </a:buClr>
              <a:buSzPts val="1200"/>
              <a:buFont typeface="Open Sans"/>
              <a:buNone/>
              <a:defRPr sz="1200">
                <a:solidFill>
                  <a:schemeClr val="dk1"/>
                </a:solidFill>
                <a:latin typeface="Open Sans"/>
                <a:ea typeface="Open Sans"/>
                <a:cs typeface="Open Sans"/>
                <a:sym typeface="Open Sans"/>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8" name="Google Shape;18;p3"/>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cxnSp>
        <p:nvCxnSpPr>
          <p:cNvPr id="19" name="Google Shape;19;p3"/>
          <p:cNvCxnSpPr/>
          <p:nvPr/>
        </p:nvCxnSpPr>
        <p:spPr>
          <a:xfrm>
            <a:off x="3835250" y="1002275"/>
            <a:ext cx="0" cy="3037800"/>
          </a:xfrm>
          <a:prstGeom prst="straightConnector1">
            <a:avLst/>
          </a:prstGeom>
          <a:noFill/>
          <a:ln cap="flat" cmpd="sng" w="9525">
            <a:solidFill>
              <a:srgbClr val="D9D9D9"/>
            </a:solidFill>
            <a:prstDash val="solid"/>
            <a:round/>
            <a:headEnd len="med" w="med" type="none"/>
            <a:tailEnd len="med" w="med" type="none"/>
          </a:ln>
        </p:spPr>
      </p:cxnSp>
      <p:pic>
        <p:nvPicPr>
          <p:cNvPr id="20" name="Google Shape;20;p3"/>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
        <p:nvSpPr>
          <p:cNvPr id="21" name="Google Shape;21;p3"/>
          <p:cNvSpPr txBox="1"/>
          <p:nvPr>
            <p:ph idx="2"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22" name="Google Shape;22;p3"/>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ing - 1">
  <p:cSld name="MAIN_POINT_1_1_1_1_1_1_1_1_1_1">
    <p:bg>
      <p:bgPr>
        <a:solidFill>
          <a:schemeClr val="lt1"/>
        </a:solidFill>
      </p:bgPr>
    </p:bg>
    <p:spTree>
      <p:nvGrpSpPr>
        <p:cNvPr id="222" name="Shape 222"/>
        <p:cNvGrpSpPr/>
        <p:nvPr/>
      </p:nvGrpSpPr>
      <p:grpSpPr>
        <a:xfrm>
          <a:off x="0" y="0"/>
          <a:ext cx="0" cy="0"/>
          <a:chOff x="0" y="0"/>
          <a:chExt cx="0" cy="0"/>
        </a:xfrm>
      </p:grpSpPr>
      <p:pic>
        <p:nvPicPr>
          <p:cNvPr id="223" name="Google Shape;223;p21"/>
          <p:cNvPicPr preferRelativeResize="0"/>
          <p:nvPr/>
        </p:nvPicPr>
        <p:blipFill>
          <a:blip r:embed="rId2">
            <a:alphaModFix/>
          </a:blip>
          <a:stretch>
            <a:fillRect/>
          </a:stretch>
        </p:blipFill>
        <p:spPr>
          <a:xfrm>
            <a:off x="0" y="0"/>
            <a:ext cx="9144003" cy="5143501"/>
          </a:xfrm>
          <a:prstGeom prst="rect">
            <a:avLst/>
          </a:prstGeom>
          <a:noFill/>
          <a:ln>
            <a:noFill/>
          </a:ln>
        </p:spPr>
      </p:pic>
      <p:sp>
        <p:nvSpPr>
          <p:cNvPr id="224" name="Google Shape;224;p21"/>
          <p:cNvSpPr txBox="1"/>
          <p:nvPr/>
        </p:nvSpPr>
        <p:spPr>
          <a:xfrm>
            <a:off x="451000" y="1352125"/>
            <a:ext cx="2693700" cy="11082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3600"/>
              </a:spcAft>
              <a:buNone/>
            </a:pPr>
            <a:r>
              <a:rPr b="1" lang="en" sz="3000">
                <a:solidFill>
                  <a:schemeClr val="lt1"/>
                </a:solidFill>
                <a:latin typeface="Open Sans"/>
                <a:ea typeface="Open Sans"/>
                <a:cs typeface="Open Sans"/>
                <a:sym typeface="Open Sans"/>
              </a:rPr>
              <a:t>Thank you</a:t>
            </a:r>
            <a:endParaRPr b="1" sz="3000">
              <a:solidFill>
                <a:schemeClr val="lt1"/>
              </a:solidFill>
              <a:latin typeface="Open Sans"/>
              <a:ea typeface="Open Sans"/>
              <a:cs typeface="Open Sans"/>
              <a:sym typeface="Open Sans"/>
            </a:endParaRPr>
          </a:p>
        </p:txBody>
      </p:sp>
      <p:sp>
        <p:nvSpPr>
          <p:cNvPr id="225" name="Google Shape;225;p21"/>
          <p:cNvSpPr txBox="1"/>
          <p:nvPr/>
        </p:nvSpPr>
        <p:spPr>
          <a:xfrm>
            <a:off x="451000" y="2598865"/>
            <a:ext cx="2621100" cy="1192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3600"/>
              </a:spcAft>
              <a:buNone/>
            </a:pPr>
            <a:r>
              <a:rPr lang="en" sz="1000">
                <a:solidFill>
                  <a:schemeClr val="lt2"/>
                </a:solidFill>
                <a:latin typeface="Open Sans"/>
                <a:ea typeface="Open Sans"/>
                <a:cs typeface="Open Sans"/>
                <a:sym typeface="Open Sans"/>
              </a:rPr>
              <a:t>contact@crypto.com</a:t>
            </a:r>
            <a:endParaRPr sz="1000">
              <a:solidFill>
                <a:schemeClr val="lt2"/>
              </a:solidFill>
              <a:latin typeface="Open Sans"/>
              <a:ea typeface="Open Sans"/>
              <a:cs typeface="Open Sans"/>
              <a:sym typeface="Open Sans"/>
            </a:endParaRPr>
          </a:p>
        </p:txBody>
      </p:sp>
      <p:sp>
        <p:nvSpPr>
          <p:cNvPr id="226" name="Google Shape;226;p21"/>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27" name="Google Shape;227;p21"/>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228" name="Google Shape;228;p21"/>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pic>
        <p:nvPicPr>
          <p:cNvPr id="229" name="Google Shape;229;p21"/>
          <p:cNvPicPr preferRelativeResize="0"/>
          <p:nvPr/>
        </p:nvPicPr>
        <p:blipFill rotWithShape="1">
          <a:blip r:embed="rId3">
            <a:alphaModFix/>
          </a:blip>
          <a:srcRect b="209" l="0" r="0" t="209"/>
          <a:stretch/>
        </p:blipFill>
        <p:spPr>
          <a:xfrm>
            <a:off x="8584583" y="4745675"/>
            <a:ext cx="165050" cy="189802"/>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ing - 2">
  <p:cSld name="MAIN_POINT_1_1_1_1_1_1_1_1_1_1_1">
    <p:bg>
      <p:bgPr>
        <a:gradFill>
          <a:gsLst>
            <a:gs pos="0">
              <a:srgbClr val="132757"/>
            </a:gs>
            <a:gs pos="100000">
              <a:srgbClr val="000000"/>
            </a:gs>
          </a:gsLst>
          <a:lin ang="2698631" scaled="0"/>
        </a:gradFill>
      </p:bgPr>
    </p:bg>
    <p:spTree>
      <p:nvGrpSpPr>
        <p:cNvPr id="230" name="Shape 230"/>
        <p:cNvGrpSpPr/>
        <p:nvPr/>
      </p:nvGrpSpPr>
      <p:grpSpPr>
        <a:xfrm>
          <a:off x="0" y="0"/>
          <a:ext cx="0" cy="0"/>
          <a:chOff x="0" y="0"/>
          <a:chExt cx="0" cy="0"/>
        </a:xfrm>
      </p:grpSpPr>
      <p:pic>
        <p:nvPicPr>
          <p:cNvPr id="231" name="Google Shape;231;p22"/>
          <p:cNvPicPr preferRelativeResize="0"/>
          <p:nvPr/>
        </p:nvPicPr>
        <p:blipFill>
          <a:blip r:embed="rId2">
            <a:alphaModFix/>
          </a:blip>
          <a:stretch>
            <a:fillRect/>
          </a:stretch>
        </p:blipFill>
        <p:spPr>
          <a:xfrm>
            <a:off x="3955675" y="2148038"/>
            <a:ext cx="1232650" cy="847447"/>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1" type="blank">
  <p:cSld name="BLANK">
    <p:spTree>
      <p:nvGrpSpPr>
        <p:cNvPr id="232" name="Shape 232"/>
        <p:cNvGrpSpPr/>
        <p:nvPr/>
      </p:nvGrpSpPr>
      <p:grpSpPr>
        <a:xfrm>
          <a:off x="0" y="0"/>
          <a:ext cx="0" cy="0"/>
          <a:chOff x="0" y="0"/>
          <a:chExt cx="0" cy="0"/>
        </a:xfrm>
      </p:grpSpPr>
      <p:sp>
        <p:nvSpPr>
          <p:cNvPr id="233" name="Google Shape;233;p23"/>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pic>
        <p:nvPicPr>
          <p:cNvPr id="234" name="Google Shape;234;p23"/>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
        <p:nvSpPr>
          <p:cNvPr id="235" name="Google Shape;235;p23"/>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236" name="Google Shape;236;p23"/>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p:cSld name="BLANK_2">
    <p:bg>
      <p:bgPr>
        <a:gradFill>
          <a:gsLst>
            <a:gs pos="0">
              <a:srgbClr val="132757"/>
            </a:gs>
            <a:gs pos="100000">
              <a:srgbClr val="000000"/>
            </a:gs>
          </a:gsLst>
          <a:lin ang="2698631" scaled="0"/>
        </a:gradFill>
      </p:bgPr>
    </p:bg>
    <p:spTree>
      <p:nvGrpSpPr>
        <p:cNvPr id="237" name="Shape 237"/>
        <p:cNvGrpSpPr/>
        <p:nvPr/>
      </p:nvGrpSpPr>
      <p:grpSpPr>
        <a:xfrm>
          <a:off x="0" y="0"/>
          <a:ext cx="0" cy="0"/>
          <a:chOff x="0" y="0"/>
          <a:chExt cx="0" cy="0"/>
        </a:xfrm>
      </p:grpSpPr>
      <p:sp>
        <p:nvSpPr>
          <p:cNvPr id="238" name="Google Shape;238;p24"/>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239" name="Google Shape;239;p24"/>
          <p:cNvPicPr preferRelativeResize="0"/>
          <p:nvPr/>
        </p:nvPicPr>
        <p:blipFill rotWithShape="1">
          <a:blip r:embed="rId2">
            <a:alphaModFix/>
          </a:blip>
          <a:srcRect b="209" l="0" r="0" t="209"/>
          <a:stretch/>
        </p:blipFill>
        <p:spPr>
          <a:xfrm>
            <a:off x="8584583" y="4745675"/>
            <a:ext cx="165050" cy="189802"/>
          </a:xfrm>
          <a:prstGeom prst="rect">
            <a:avLst/>
          </a:prstGeom>
          <a:noFill/>
          <a:ln>
            <a:noFill/>
          </a:ln>
        </p:spPr>
      </p:pic>
      <p:sp>
        <p:nvSpPr>
          <p:cNvPr id="240" name="Google Shape;240;p24"/>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241" name="Google Shape;241;p24"/>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19">
    <p:bg>
      <p:bgPr>
        <a:solidFill>
          <a:schemeClr val="lt1"/>
        </a:solidFill>
      </p:bgPr>
    </p:bg>
    <p:spTree>
      <p:nvGrpSpPr>
        <p:cNvPr id="242" name="Shape 242"/>
        <p:cNvGrpSpPr/>
        <p:nvPr/>
      </p:nvGrpSpPr>
      <p:grpSpPr>
        <a:xfrm>
          <a:off x="0" y="0"/>
          <a:ext cx="0" cy="0"/>
          <a:chOff x="0" y="0"/>
          <a:chExt cx="0" cy="0"/>
        </a:xfrm>
      </p:grpSpPr>
      <p:sp>
        <p:nvSpPr>
          <p:cNvPr id="243" name="Google Shape;243;p25"/>
          <p:cNvSpPr txBox="1"/>
          <p:nvPr>
            <p:ph type="title"/>
          </p:nvPr>
        </p:nvSpPr>
        <p:spPr>
          <a:xfrm>
            <a:off x="230900" y="457200"/>
            <a:ext cx="2974800" cy="562200"/>
          </a:xfrm>
          <a:prstGeom prst="rect">
            <a:avLst/>
          </a:prstGeom>
        </p:spPr>
        <p:txBody>
          <a:bodyPr anchorCtr="0" anchor="t" bIns="91425" lIns="91425" spcFirstLastPara="1" rIns="91425" wrap="square" tIns="91425">
            <a:normAutofit/>
          </a:bodyPr>
          <a:lstStyle>
            <a:lvl1pPr lvl="0">
              <a:lnSpc>
                <a:spcPct val="80000"/>
              </a:lnSpc>
              <a:spcBef>
                <a:spcPts val="0"/>
              </a:spcBef>
              <a:spcAft>
                <a:spcPts val="0"/>
              </a:spcAft>
              <a:buClr>
                <a:schemeClr val="dk1"/>
              </a:buClr>
              <a:buSzPts val="3600"/>
              <a:buNone/>
              <a:defRPr/>
            </a:lvl1pPr>
            <a:lvl2pPr lvl="1">
              <a:lnSpc>
                <a:spcPct val="80000"/>
              </a:lnSpc>
              <a:spcBef>
                <a:spcPts val="0"/>
              </a:spcBef>
              <a:spcAft>
                <a:spcPts val="0"/>
              </a:spcAft>
              <a:buClr>
                <a:schemeClr val="dk1"/>
              </a:buClr>
              <a:buSzPts val="3600"/>
              <a:buNone/>
              <a:defRPr sz="3600"/>
            </a:lvl2pPr>
            <a:lvl3pPr lvl="2">
              <a:lnSpc>
                <a:spcPct val="80000"/>
              </a:lnSpc>
              <a:spcBef>
                <a:spcPts val="0"/>
              </a:spcBef>
              <a:spcAft>
                <a:spcPts val="0"/>
              </a:spcAft>
              <a:buClr>
                <a:schemeClr val="dk1"/>
              </a:buClr>
              <a:buSzPts val="3600"/>
              <a:buNone/>
              <a:defRPr sz="3600"/>
            </a:lvl3pPr>
            <a:lvl4pPr lvl="3">
              <a:lnSpc>
                <a:spcPct val="80000"/>
              </a:lnSpc>
              <a:spcBef>
                <a:spcPts val="0"/>
              </a:spcBef>
              <a:spcAft>
                <a:spcPts val="0"/>
              </a:spcAft>
              <a:buClr>
                <a:schemeClr val="dk1"/>
              </a:buClr>
              <a:buSzPts val="3600"/>
              <a:buNone/>
              <a:defRPr sz="3600"/>
            </a:lvl4pPr>
            <a:lvl5pPr lvl="4">
              <a:lnSpc>
                <a:spcPct val="80000"/>
              </a:lnSpc>
              <a:spcBef>
                <a:spcPts val="0"/>
              </a:spcBef>
              <a:spcAft>
                <a:spcPts val="0"/>
              </a:spcAft>
              <a:buClr>
                <a:schemeClr val="dk1"/>
              </a:buClr>
              <a:buSzPts val="3600"/>
              <a:buNone/>
              <a:defRPr sz="3600"/>
            </a:lvl5pPr>
            <a:lvl6pPr lvl="5">
              <a:lnSpc>
                <a:spcPct val="80000"/>
              </a:lnSpc>
              <a:spcBef>
                <a:spcPts val="0"/>
              </a:spcBef>
              <a:spcAft>
                <a:spcPts val="0"/>
              </a:spcAft>
              <a:buClr>
                <a:schemeClr val="dk1"/>
              </a:buClr>
              <a:buSzPts val="3600"/>
              <a:buNone/>
              <a:defRPr sz="3600"/>
            </a:lvl6pPr>
            <a:lvl7pPr lvl="6">
              <a:lnSpc>
                <a:spcPct val="80000"/>
              </a:lnSpc>
              <a:spcBef>
                <a:spcPts val="0"/>
              </a:spcBef>
              <a:spcAft>
                <a:spcPts val="0"/>
              </a:spcAft>
              <a:buClr>
                <a:schemeClr val="dk1"/>
              </a:buClr>
              <a:buSzPts val="3600"/>
              <a:buNone/>
              <a:defRPr sz="3600"/>
            </a:lvl7pPr>
            <a:lvl8pPr lvl="7">
              <a:lnSpc>
                <a:spcPct val="80000"/>
              </a:lnSpc>
              <a:spcBef>
                <a:spcPts val="0"/>
              </a:spcBef>
              <a:spcAft>
                <a:spcPts val="0"/>
              </a:spcAft>
              <a:buClr>
                <a:schemeClr val="dk1"/>
              </a:buClr>
              <a:buSzPts val="3600"/>
              <a:buNone/>
              <a:defRPr sz="3600"/>
            </a:lvl8pPr>
            <a:lvl9pPr lvl="8">
              <a:lnSpc>
                <a:spcPct val="80000"/>
              </a:lnSpc>
              <a:spcBef>
                <a:spcPts val="0"/>
              </a:spcBef>
              <a:spcAft>
                <a:spcPts val="0"/>
              </a:spcAft>
              <a:buClr>
                <a:schemeClr val="dk1"/>
              </a:buClr>
              <a:buSzPts val="3600"/>
              <a:buNone/>
              <a:defRPr sz="3600"/>
            </a:lvl9pPr>
          </a:lstStyle>
          <a:p/>
        </p:txBody>
      </p:sp>
      <p:graphicFrame>
        <p:nvGraphicFramePr>
          <p:cNvPr id="244" name="Google Shape;244;p25"/>
          <p:cNvGraphicFramePr/>
          <p:nvPr/>
        </p:nvGraphicFramePr>
        <p:xfrm>
          <a:off x="228588" y="1974050"/>
          <a:ext cx="3000000" cy="3000000"/>
        </p:xfrm>
        <a:graphic>
          <a:graphicData uri="http://schemas.openxmlformats.org/drawingml/2006/table">
            <a:tbl>
              <a:tblPr>
                <a:noFill/>
                <a:tableStyleId>{8A8056FC-6F2B-47F8-A0FB-B1A794F06B0A}</a:tableStyleId>
              </a:tblPr>
              <a:tblGrid>
                <a:gridCol w="2711825"/>
              </a:tblGrid>
              <a:tr h="2712250">
                <a:tc>
                  <a:txBody>
                    <a:bodyPr/>
                    <a:lstStyle/>
                    <a:p>
                      <a:pPr indent="0" lvl="0" marL="0" rtl="0" algn="l">
                        <a:spcBef>
                          <a:spcPts val="0"/>
                        </a:spcBef>
                        <a:spcAft>
                          <a:spcPts val="0"/>
                        </a:spcAft>
                        <a:buNone/>
                      </a:pPr>
                      <a:r>
                        <a:t/>
                      </a:r>
                      <a:endParaRPr/>
                    </a:p>
                  </a:txBody>
                  <a:tcPr marT="91425" marB="91425" marR="91425" marL="91425">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28575">
                      <a:solidFill>
                        <a:schemeClr val="lt1"/>
                      </a:solidFill>
                      <a:prstDash val="solid"/>
                      <a:round/>
                      <a:headEnd len="sm" w="sm" type="none"/>
                      <a:tailEnd len="sm" w="sm" type="none"/>
                    </a:lnT>
                    <a:lnB cap="flat" cmpd="sng" w="28575">
                      <a:solidFill>
                        <a:schemeClr val="lt1"/>
                      </a:solidFill>
                      <a:prstDash val="solid"/>
                      <a:round/>
                      <a:headEnd len="sm" w="sm" type="none"/>
                      <a:tailEnd len="sm" w="sm" type="none"/>
                    </a:lnB>
                  </a:tcPr>
                </a:tc>
              </a:tr>
            </a:tbl>
          </a:graphicData>
        </a:graphic>
      </p:graphicFrame>
      <p:graphicFrame>
        <p:nvGraphicFramePr>
          <p:cNvPr id="245" name="Google Shape;245;p25"/>
          <p:cNvGraphicFramePr/>
          <p:nvPr/>
        </p:nvGraphicFramePr>
        <p:xfrm>
          <a:off x="3216075" y="1974050"/>
          <a:ext cx="3000000" cy="3000000"/>
        </p:xfrm>
        <a:graphic>
          <a:graphicData uri="http://schemas.openxmlformats.org/drawingml/2006/table">
            <a:tbl>
              <a:tblPr>
                <a:noFill/>
                <a:tableStyleId>{8A8056FC-6F2B-47F8-A0FB-B1A794F06B0A}</a:tableStyleId>
              </a:tblPr>
              <a:tblGrid>
                <a:gridCol w="2711825"/>
              </a:tblGrid>
              <a:tr h="2712250">
                <a:tc>
                  <a:txBody>
                    <a:bodyPr/>
                    <a:lstStyle/>
                    <a:p>
                      <a:pPr indent="0" lvl="0" marL="0" rtl="0" algn="l">
                        <a:spcBef>
                          <a:spcPts val="0"/>
                        </a:spcBef>
                        <a:spcAft>
                          <a:spcPts val="0"/>
                        </a:spcAft>
                        <a:buNone/>
                      </a:pPr>
                      <a:r>
                        <a:t/>
                      </a:r>
                      <a:endParaRPr/>
                    </a:p>
                  </a:txBody>
                  <a:tcPr marT="91425" marB="91425" marR="91425" marL="91425">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28575">
                      <a:solidFill>
                        <a:schemeClr val="lt1"/>
                      </a:solidFill>
                      <a:prstDash val="solid"/>
                      <a:round/>
                      <a:headEnd len="sm" w="sm" type="none"/>
                      <a:tailEnd len="sm" w="sm" type="none"/>
                    </a:lnT>
                    <a:lnB cap="flat" cmpd="sng" w="28575">
                      <a:solidFill>
                        <a:schemeClr val="lt1"/>
                      </a:solidFill>
                      <a:prstDash val="solid"/>
                      <a:round/>
                      <a:headEnd len="sm" w="sm" type="none"/>
                      <a:tailEnd len="sm" w="sm" type="none"/>
                    </a:lnB>
                  </a:tcPr>
                </a:tc>
              </a:tr>
            </a:tbl>
          </a:graphicData>
        </a:graphic>
      </p:graphicFrame>
      <p:graphicFrame>
        <p:nvGraphicFramePr>
          <p:cNvPr id="246" name="Google Shape;246;p25"/>
          <p:cNvGraphicFramePr/>
          <p:nvPr/>
        </p:nvGraphicFramePr>
        <p:xfrm>
          <a:off x="6203563" y="1974050"/>
          <a:ext cx="3000000" cy="3000000"/>
        </p:xfrm>
        <a:graphic>
          <a:graphicData uri="http://schemas.openxmlformats.org/drawingml/2006/table">
            <a:tbl>
              <a:tblPr>
                <a:noFill/>
                <a:tableStyleId>{8A8056FC-6F2B-47F8-A0FB-B1A794F06B0A}</a:tableStyleId>
              </a:tblPr>
              <a:tblGrid>
                <a:gridCol w="2711825"/>
              </a:tblGrid>
              <a:tr h="2712250">
                <a:tc>
                  <a:txBody>
                    <a:bodyPr/>
                    <a:lstStyle/>
                    <a:p>
                      <a:pPr indent="0" lvl="0" marL="0" rtl="0" algn="l">
                        <a:spcBef>
                          <a:spcPts val="0"/>
                        </a:spcBef>
                        <a:spcAft>
                          <a:spcPts val="0"/>
                        </a:spcAft>
                        <a:buNone/>
                      </a:pPr>
                      <a:r>
                        <a:t/>
                      </a:r>
                      <a:endParaRPr/>
                    </a:p>
                  </a:txBody>
                  <a:tcPr marT="91425" marB="91425" marR="91425" marL="91425">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28575">
                      <a:solidFill>
                        <a:schemeClr val="lt1"/>
                      </a:solidFill>
                      <a:prstDash val="solid"/>
                      <a:round/>
                      <a:headEnd len="sm" w="sm" type="none"/>
                      <a:tailEnd len="sm" w="sm" type="none"/>
                    </a:lnT>
                    <a:lnB cap="flat" cmpd="sng" w="28575">
                      <a:solidFill>
                        <a:schemeClr val="lt1"/>
                      </a:solidFill>
                      <a:prstDash val="solid"/>
                      <a:round/>
                      <a:headEnd len="sm" w="sm" type="none"/>
                      <a:tailEnd len="sm" w="sm" type="none"/>
                    </a:lnB>
                  </a:tcPr>
                </a:tc>
              </a:tr>
            </a:tbl>
          </a:graphicData>
        </a:graphic>
      </p:graphicFrame>
      <p:sp>
        <p:nvSpPr>
          <p:cNvPr id="247" name="Google Shape;247;p25"/>
          <p:cNvSpPr txBox="1"/>
          <p:nvPr>
            <p:ph idx="1" type="body"/>
          </p:nvPr>
        </p:nvSpPr>
        <p:spPr>
          <a:xfrm>
            <a:off x="356300" y="2828400"/>
            <a:ext cx="2456400" cy="1614600"/>
          </a:xfrm>
          <a:prstGeom prst="rect">
            <a:avLst/>
          </a:prstGeom>
        </p:spPr>
        <p:txBody>
          <a:bodyPr anchorCtr="0" anchor="b" bIns="91425" lIns="91425" spcFirstLastPara="1" rIns="91425" wrap="square" tIns="91425">
            <a:normAutofit/>
          </a:bodyPr>
          <a:lstStyle>
            <a:lvl1pPr indent="-292100" lvl="0" marL="457200">
              <a:spcBef>
                <a:spcPts val="0"/>
              </a:spcBef>
              <a:spcAft>
                <a:spcPts val="0"/>
              </a:spcAft>
              <a:buSzPts val="1000"/>
              <a:buChar char="●"/>
              <a:defRPr/>
            </a:lvl1pPr>
            <a:lvl2pPr indent="-292100" lvl="1" marL="914400">
              <a:spcBef>
                <a:spcPts val="0"/>
              </a:spcBef>
              <a:spcAft>
                <a:spcPts val="0"/>
              </a:spcAft>
              <a:buSzPts val="1000"/>
              <a:buChar char="○"/>
              <a:defRPr/>
            </a:lvl2pPr>
            <a:lvl3pPr indent="-292100" lvl="2" marL="1371600">
              <a:spcBef>
                <a:spcPts val="0"/>
              </a:spcBef>
              <a:spcAft>
                <a:spcPts val="0"/>
              </a:spcAft>
              <a:buSzPts val="1000"/>
              <a:buChar char="■"/>
              <a:defRPr/>
            </a:lvl3pPr>
            <a:lvl4pPr indent="-292100" lvl="3" marL="1828800">
              <a:spcBef>
                <a:spcPts val="0"/>
              </a:spcBef>
              <a:spcAft>
                <a:spcPts val="0"/>
              </a:spcAft>
              <a:buSzPts val="1000"/>
              <a:buChar char="●"/>
              <a:defRPr/>
            </a:lvl4pPr>
            <a:lvl5pPr indent="-292100" lvl="4" marL="2286000">
              <a:spcBef>
                <a:spcPts val="0"/>
              </a:spcBef>
              <a:spcAft>
                <a:spcPts val="0"/>
              </a:spcAft>
              <a:buSzPts val="1000"/>
              <a:buChar char="○"/>
              <a:defRPr/>
            </a:lvl5pPr>
            <a:lvl6pPr indent="-292100" lvl="5" marL="2743200">
              <a:spcBef>
                <a:spcPts val="0"/>
              </a:spcBef>
              <a:spcAft>
                <a:spcPts val="0"/>
              </a:spcAft>
              <a:buSzPts val="1000"/>
              <a:buChar char="■"/>
              <a:defRPr/>
            </a:lvl6pPr>
            <a:lvl7pPr indent="-292100" lvl="6" marL="3200400">
              <a:spcBef>
                <a:spcPts val="0"/>
              </a:spcBef>
              <a:spcAft>
                <a:spcPts val="0"/>
              </a:spcAft>
              <a:buSzPts val="1000"/>
              <a:buChar char="●"/>
              <a:defRPr/>
            </a:lvl7pPr>
            <a:lvl8pPr indent="-292100" lvl="7" marL="3657600">
              <a:spcBef>
                <a:spcPts val="0"/>
              </a:spcBef>
              <a:spcAft>
                <a:spcPts val="0"/>
              </a:spcAft>
              <a:buSzPts val="1000"/>
              <a:buChar char="○"/>
              <a:defRPr/>
            </a:lvl8pPr>
            <a:lvl9pPr indent="-292100" lvl="8" marL="4114800">
              <a:spcBef>
                <a:spcPts val="0"/>
              </a:spcBef>
              <a:spcAft>
                <a:spcPts val="0"/>
              </a:spcAft>
              <a:buSzPts val="1000"/>
              <a:buChar char="■"/>
              <a:defRPr/>
            </a:lvl9pPr>
          </a:lstStyle>
          <a:p/>
        </p:txBody>
      </p:sp>
      <p:sp>
        <p:nvSpPr>
          <p:cNvPr id="248" name="Google Shape;248;p25"/>
          <p:cNvSpPr txBox="1"/>
          <p:nvPr>
            <p:ph idx="2" type="body"/>
          </p:nvPr>
        </p:nvSpPr>
        <p:spPr>
          <a:xfrm>
            <a:off x="3343788" y="2828400"/>
            <a:ext cx="2456400" cy="1614600"/>
          </a:xfrm>
          <a:prstGeom prst="rect">
            <a:avLst/>
          </a:prstGeom>
        </p:spPr>
        <p:txBody>
          <a:bodyPr anchorCtr="0" anchor="b" bIns="91425" lIns="91425" spcFirstLastPara="1" rIns="91425" wrap="square" tIns="91425">
            <a:normAutofit/>
          </a:bodyPr>
          <a:lstStyle>
            <a:lvl1pPr indent="-292100" lvl="0" marL="457200">
              <a:spcBef>
                <a:spcPts val="0"/>
              </a:spcBef>
              <a:spcAft>
                <a:spcPts val="0"/>
              </a:spcAft>
              <a:buSzPts val="1000"/>
              <a:buChar char="●"/>
              <a:defRPr/>
            </a:lvl1pPr>
            <a:lvl2pPr indent="-292100" lvl="1" marL="914400">
              <a:spcBef>
                <a:spcPts val="0"/>
              </a:spcBef>
              <a:spcAft>
                <a:spcPts val="0"/>
              </a:spcAft>
              <a:buSzPts val="1000"/>
              <a:buChar char="○"/>
              <a:defRPr/>
            </a:lvl2pPr>
            <a:lvl3pPr indent="-292100" lvl="2" marL="1371600">
              <a:spcBef>
                <a:spcPts val="0"/>
              </a:spcBef>
              <a:spcAft>
                <a:spcPts val="0"/>
              </a:spcAft>
              <a:buSzPts val="1000"/>
              <a:buChar char="■"/>
              <a:defRPr/>
            </a:lvl3pPr>
            <a:lvl4pPr indent="-292100" lvl="3" marL="1828800">
              <a:spcBef>
                <a:spcPts val="0"/>
              </a:spcBef>
              <a:spcAft>
                <a:spcPts val="0"/>
              </a:spcAft>
              <a:buSzPts val="1000"/>
              <a:buChar char="●"/>
              <a:defRPr/>
            </a:lvl4pPr>
            <a:lvl5pPr indent="-292100" lvl="4" marL="2286000">
              <a:spcBef>
                <a:spcPts val="0"/>
              </a:spcBef>
              <a:spcAft>
                <a:spcPts val="0"/>
              </a:spcAft>
              <a:buSzPts val="1000"/>
              <a:buChar char="○"/>
              <a:defRPr/>
            </a:lvl5pPr>
            <a:lvl6pPr indent="-292100" lvl="5" marL="2743200">
              <a:spcBef>
                <a:spcPts val="0"/>
              </a:spcBef>
              <a:spcAft>
                <a:spcPts val="0"/>
              </a:spcAft>
              <a:buSzPts val="1000"/>
              <a:buChar char="■"/>
              <a:defRPr/>
            </a:lvl6pPr>
            <a:lvl7pPr indent="-292100" lvl="6" marL="3200400">
              <a:spcBef>
                <a:spcPts val="0"/>
              </a:spcBef>
              <a:spcAft>
                <a:spcPts val="0"/>
              </a:spcAft>
              <a:buSzPts val="1000"/>
              <a:buChar char="●"/>
              <a:defRPr/>
            </a:lvl7pPr>
            <a:lvl8pPr indent="-292100" lvl="7" marL="3657600">
              <a:spcBef>
                <a:spcPts val="0"/>
              </a:spcBef>
              <a:spcAft>
                <a:spcPts val="0"/>
              </a:spcAft>
              <a:buSzPts val="1000"/>
              <a:buChar char="○"/>
              <a:defRPr/>
            </a:lvl8pPr>
            <a:lvl9pPr indent="-292100" lvl="8" marL="4114800">
              <a:spcBef>
                <a:spcPts val="0"/>
              </a:spcBef>
              <a:spcAft>
                <a:spcPts val="0"/>
              </a:spcAft>
              <a:buSzPts val="1000"/>
              <a:buChar char="■"/>
              <a:defRPr/>
            </a:lvl9pPr>
          </a:lstStyle>
          <a:p/>
        </p:txBody>
      </p:sp>
      <p:sp>
        <p:nvSpPr>
          <p:cNvPr id="249" name="Google Shape;249;p25"/>
          <p:cNvSpPr txBox="1"/>
          <p:nvPr>
            <p:ph idx="3" type="body"/>
          </p:nvPr>
        </p:nvSpPr>
        <p:spPr>
          <a:xfrm>
            <a:off x="6331275" y="2828400"/>
            <a:ext cx="2456400" cy="1614600"/>
          </a:xfrm>
          <a:prstGeom prst="rect">
            <a:avLst/>
          </a:prstGeom>
        </p:spPr>
        <p:txBody>
          <a:bodyPr anchorCtr="0" anchor="b" bIns="91425" lIns="91425" spcFirstLastPara="1" rIns="91425" wrap="square" tIns="91425">
            <a:normAutofit/>
          </a:bodyPr>
          <a:lstStyle>
            <a:lvl1pPr indent="-292100" lvl="0" marL="457200">
              <a:spcBef>
                <a:spcPts val="0"/>
              </a:spcBef>
              <a:spcAft>
                <a:spcPts val="0"/>
              </a:spcAft>
              <a:buSzPts val="1000"/>
              <a:buChar char="●"/>
              <a:defRPr/>
            </a:lvl1pPr>
            <a:lvl2pPr indent="-292100" lvl="1" marL="914400">
              <a:spcBef>
                <a:spcPts val="0"/>
              </a:spcBef>
              <a:spcAft>
                <a:spcPts val="0"/>
              </a:spcAft>
              <a:buSzPts val="1000"/>
              <a:buChar char="○"/>
              <a:defRPr/>
            </a:lvl2pPr>
            <a:lvl3pPr indent="-292100" lvl="2" marL="1371600">
              <a:spcBef>
                <a:spcPts val="0"/>
              </a:spcBef>
              <a:spcAft>
                <a:spcPts val="0"/>
              </a:spcAft>
              <a:buSzPts val="1000"/>
              <a:buChar char="■"/>
              <a:defRPr/>
            </a:lvl3pPr>
            <a:lvl4pPr indent="-292100" lvl="3" marL="1828800">
              <a:spcBef>
                <a:spcPts val="0"/>
              </a:spcBef>
              <a:spcAft>
                <a:spcPts val="0"/>
              </a:spcAft>
              <a:buSzPts val="1000"/>
              <a:buChar char="●"/>
              <a:defRPr/>
            </a:lvl4pPr>
            <a:lvl5pPr indent="-292100" lvl="4" marL="2286000">
              <a:spcBef>
                <a:spcPts val="0"/>
              </a:spcBef>
              <a:spcAft>
                <a:spcPts val="0"/>
              </a:spcAft>
              <a:buSzPts val="1000"/>
              <a:buChar char="○"/>
              <a:defRPr/>
            </a:lvl5pPr>
            <a:lvl6pPr indent="-292100" lvl="5" marL="2743200">
              <a:spcBef>
                <a:spcPts val="0"/>
              </a:spcBef>
              <a:spcAft>
                <a:spcPts val="0"/>
              </a:spcAft>
              <a:buSzPts val="1000"/>
              <a:buChar char="■"/>
              <a:defRPr/>
            </a:lvl6pPr>
            <a:lvl7pPr indent="-292100" lvl="6" marL="3200400">
              <a:spcBef>
                <a:spcPts val="0"/>
              </a:spcBef>
              <a:spcAft>
                <a:spcPts val="0"/>
              </a:spcAft>
              <a:buSzPts val="1000"/>
              <a:buChar char="●"/>
              <a:defRPr/>
            </a:lvl7pPr>
            <a:lvl8pPr indent="-292100" lvl="7" marL="3657600">
              <a:spcBef>
                <a:spcPts val="0"/>
              </a:spcBef>
              <a:spcAft>
                <a:spcPts val="0"/>
              </a:spcAft>
              <a:buSzPts val="1000"/>
              <a:buChar char="○"/>
              <a:defRPr/>
            </a:lvl8pPr>
            <a:lvl9pPr indent="-292100" lvl="8" marL="4114800">
              <a:spcBef>
                <a:spcPts val="0"/>
              </a:spcBef>
              <a:spcAft>
                <a:spcPts val="0"/>
              </a:spcAft>
              <a:buSzPts val="1000"/>
              <a:buChar char="■"/>
              <a:defRPr/>
            </a:lvl9pPr>
          </a:lstStyle>
          <a:p/>
        </p:txBody>
      </p:sp>
      <p:sp>
        <p:nvSpPr>
          <p:cNvPr id="250" name="Google Shape;250;p25"/>
          <p:cNvSpPr txBox="1"/>
          <p:nvPr>
            <p:ph idx="4" type="title"/>
          </p:nvPr>
        </p:nvSpPr>
        <p:spPr>
          <a:xfrm>
            <a:off x="228600" y="1974050"/>
            <a:ext cx="2502300" cy="736500"/>
          </a:xfrm>
          <a:prstGeom prst="rect">
            <a:avLst/>
          </a:prstGeom>
        </p:spPr>
        <p:txBody>
          <a:bodyPr anchorCtr="0" anchor="t" bIns="91425" lIns="91425" spcFirstLastPara="1" rIns="91425" wrap="square" tIns="91425">
            <a:normAutofit/>
          </a:bodyPr>
          <a:lstStyle>
            <a:lvl1pPr lvl="0">
              <a:spcBef>
                <a:spcPts val="0"/>
              </a:spcBef>
              <a:spcAft>
                <a:spcPts val="0"/>
              </a:spcAft>
              <a:buSzPts val="2000"/>
              <a:buNone/>
              <a:defRPr sz="2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1" name="Google Shape;251;p25"/>
          <p:cNvSpPr txBox="1"/>
          <p:nvPr>
            <p:ph idx="5" type="title"/>
          </p:nvPr>
        </p:nvSpPr>
        <p:spPr>
          <a:xfrm>
            <a:off x="3320850" y="1974050"/>
            <a:ext cx="2502300" cy="736500"/>
          </a:xfrm>
          <a:prstGeom prst="rect">
            <a:avLst/>
          </a:prstGeom>
        </p:spPr>
        <p:txBody>
          <a:bodyPr anchorCtr="0" anchor="t" bIns="91425" lIns="91425" spcFirstLastPara="1" rIns="91425" wrap="square" tIns="91425">
            <a:normAutofit/>
          </a:bodyPr>
          <a:lstStyle>
            <a:lvl1pPr lvl="0">
              <a:spcBef>
                <a:spcPts val="0"/>
              </a:spcBef>
              <a:spcAft>
                <a:spcPts val="0"/>
              </a:spcAft>
              <a:buSzPts val="2000"/>
              <a:buNone/>
              <a:defRPr sz="2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2" name="Google Shape;252;p25"/>
          <p:cNvSpPr txBox="1"/>
          <p:nvPr>
            <p:ph idx="6" type="title"/>
          </p:nvPr>
        </p:nvSpPr>
        <p:spPr>
          <a:xfrm>
            <a:off x="6308325" y="1974050"/>
            <a:ext cx="2502300" cy="736500"/>
          </a:xfrm>
          <a:prstGeom prst="rect">
            <a:avLst/>
          </a:prstGeom>
        </p:spPr>
        <p:txBody>
          <a:bodyPr anchorCtr="0" anchor="t" bIns="91425" lIns="91425" spcFirstLastPara="1" rIns="91425" wrap="square" tIns="91425">
            <a:normAutofit/>
          </a:bodyPr>
          <a:lstStyle>
            <a:lvl1pPr lvl="0">
              <a:spcBef>
                <a:spcPts val="0"/>
              </a:spcBef>
              <a:spcAft>
                <a:spcPts val="0"/>
              </a:spcAft>
              <a:buSzPts val="2000"/>
              <a:buNone/>
              <a:defRPr sz="2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3" name="Google Shape;253;p25"/>
          <p:cNvSpPr txBox="1"/>
          <p:nvPr>
            <p:ph idx="7" type="body"/>
          </p:nvPr>
        </p:nvSpPr>
        <p:spPr>
          <a:xfrm>
            <a:off x="5349150" y="457200"/>
            <a:ext cx="3572700" cy="1544100"/>
          </a:xfrm>
          <a:prstGeom prst="rect">
            <a:avLst/>
          </a:prstGeom>
        </p:spPr>
        <p:txBody>
          <a:bodyPr anchorCtr="0" anchor="t" bIns="91425" lIns="91425" spcFirstLastPara="1" rIns="91425" wrap="square" tIns="91425">
            <a:normAutofit/>
          </a:bodyPr>
          <a:lstStyle>
            <a:lvl1pPr indent="-292100" lvl="0" marL="457200">
              <a:spcBef>
                <a:spcPts val="0"/>
              </a:spcBef>
              <a:spcAft>
                <a:spcPts val="0"/>
              </a:spcAft>
              <a:buSzPts val="1000"/>
              <a:buChar char="●"/>
              <a:defRPr/>
            </a:lvl1pPr>
            <a:lvl2pPr indent="-292100" lvl="1" marL="914400">
              <a:spcBef>
                <a:spcPts val="0"/>
              </a:spcBef>
              <a:spcAft>
                <a:spcPts val="0"/>
              </a:spcAft>
              <a:buSzPts val="1000"/>
              <a:buChar char="○"/>
              <a:defRPr/>
            </a:lvl2pPr>
            <a:lvl3pPr indent="-292100" lvl="2" marL="1371600">
              <a:spcBef>
                <a:spcPts val="0"/>
              </a:spcBef>
              <a:spcAft>
                <a:spcPts val="0"/>
              </a:spcAft>
              <a:buSzPts val="1000"/>
              <a:buChar char="■"/>
              <a:defRPr/>
            </a:lvl3pPr>
            <a:lvl4pPr indent="-292100" lvl="3" marL="1828800">
              <a:spcBef>
                <a:spcPts val="0"/>
              </a:spcBef>
              <a:spcAft>
                <a:spcPts val="0"/>
              </a:spcAft>
              <a:buSzPts val="1000"/>
              <a:buChar char="●"/>
              <a:defRPr/>
            </a:lvl4pPr>
            <a:lvl5pPr indent="-292100" lvl="4" marL="2286000">
              <a:spcBef>
                <a:spcPts val="0"/>
              </a:spcBef>
              <a:spcAft>
                <a:spcPts val="0"/>
              </a:spcAft>
              <a:buSzPts val="1000"/>
              <a:buChar char="○"/>
              <a:defRPr/>
            </a:lvl5pPr>
            <a:lvl6pPr indent="-292100" lvl="5" marL="2743200">
              <a:spcBef>
                <a:spcPts val="0"/>
              </a:spcBef>
              <a:spcAft>
                <a:spcPts val="0"/>
              </a:spcAft>
              <a:buSzPts val="1000"/>
              <a:buChar char="■"/>
              <a:defRPr/>
            </a:lvl6pPr>
            <a:lvl7pPr indent="-292100" lvl="6" marL="3200400">
              <a:spcBef>
                <a:spcPts val="0"/>
              </a:spcBef>
              <a:spcAft>
                <a:spcPts val="0"/>
              </a:spcAft>
              <a:buSzPts val="1000"/>
              <a:buChar char="●"/>
              <a:defRPr/>
            </a:lvl7pPr>
            <a:lvl8pPr indent="-292100" lvl="7" marL="3657600">
              <a:spcBef>
                <a:spcPts val="0"/>
              </a:spcBef>
              <a:spcAft>
                <a:spcPts val="0"/>
              </a:spcAft>
              <a:buSzPts val="1000"/>
              <a:buChar char="○"/>
              <a:defRPr/>
            </a:lvl8pPr>
            <a:lvl9pPr indent="-292100" lvl="8" marL="4114800">
              <a:spcBef>
                <a:spcPts val="0"/>
              </a:spcBef>
              <a:spcAft>
                <a:spcPts val="0"/>
              </a:spcAft>
              <a:buSzPts val="1000"/>
              <a:buChar char="■"/>
              <a:defRPr/>
            </a:lvl9pPr>
          </a:lstStyle>
          <a:p/>
        </p:txBody>
      </p:sp>
      <p:sp>
        <p:nvSpPr>
          <p:cNvPr id="254" name="Google Shape;254;p2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cognition">
  <p:cSld name="CUSTOM_4">
    <p:bg>
      <p:bgPr>
        <a:solidFill>
          <a:schemeClr val="lt2"/>
        </a:solidFill>
      </p:bgPr>
    </p:bg>
    <p:spTree>
      <p:nvGrpSpPr>
        <p:cNvPr id="255" name="Shape 255"/>
        <p:cNvGrpSpPr/>
        <p:nvPr/>
      </p:nvGrpSpPr>
      <p:grpSpPr>
        <a:xfrm>
          <a:off x="0" y="0"/>
          <a:ext cx="0" cy="0"/>
          <a:chOff x="0" y="0"/>
          <a:chExt cx="0" cy="0"/>
        </a:xfrm>
      </p:grpSpPr>
      <p:cxnSp>
        <p:nvCxnSpPr>
          <p:cNvPr id="256" name="Google Shape;256;p26"/>
          <p:cNvCxnSpPr/>
          <p:nvPr/>
        </p:nvCxnSpPr>
        <p:spPr>
          <a:xfrm>
            <a:off x="390550" y="378925"/>
            <a:ext cx="8372700" cy="0"/>
          </a:xfrm>
          <a:prstGeom prst="straightConnector1">
            <a:avLst/>
          </a:prstGeom>
          <a:noFill/>
          <a:ln cap="flat" cmpd="sng" w="9525">
            <a:solidFill>
              <a:schemeClr val="lt1"/>
            </a:solidFill>
            <a:prstDash val="solid"/>
            <a:round/>
            <a:headEnd len="med" w="med" type="none"/>
            <a:tailEnd len="med" w="med"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talog">
  <p:cSld name="TITLE_3_1">
    <p:spTree>
      <p:nvGrpSpPr>
        <p:cNvPr id="23" name="Shape 23"/>
        <p:cNvGrpSpPr/>
        <p:nvPr/>
      </p:nvGrpSpPr>
      <p:grpSpPr>
        <a:xfrm>
          <a:off x="0" y="0"/>
          <a:ext cx="0" cy="0"/>
          <a:chOff x="0" y="0"/>
          <a:chExt cx="0" cy="0"/>
        </a:xfrm>
      </p:grpSpPr>
      <p:sp>
        <p:nvSpPr>
          <p:cNvPr id="24" name="Google Shape;24;p4"/>
          <p:cNvSpPr txBox="1"/>
          <p:nvPr>
            <p:ph type="ctrTitle"/>
          </p:nvPr>
        </p:nvSpPr>
        <p:spPr>
          <a:xfrm>
            <a:off x="479126" y="1251603"/>
            <a:ext cx="1930500" cy="64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500"/>
              <a:buNone/>
              <a:defRPr sz="1500">
                <a:solidFill>
                  <a:schemeClr val="dk1"/>
                </a:solidFill>
              </a:defRPr>
            </a:lvl1pPr>
            <a:lvl2pPr lvl="1" rtl="0">
              <a:spcBef>
                <a:spcPts val="0"/>
              </a:spcBef>
              <a:spcAft>
                <a:spcPts val="0"/>
              </a:spcAft>
              <a:buClr>
                <a:schemeClr val="dk1"/>
              </a:buClr>
              <a:buSzPts val="1500"/>
              <a:buNone/>
              <a:defRPr sz="1500">
                <a:solidFill>
                  <a:schemeClr val="dk1"/>
                </a:solidFill>
              </a:defRPr>
            </a:lvl2pPr>
            <a:lvl3pPr lvl="2" rtl="0">
              <a:spcBef>
                <a:spcPts val="0"/>
              </a:spcBef>
              <a:spcAft>
                <a:spcPts val="0"/>
              </a:spcAft>
              <a:buClr>
                <a:schemeClr val="dk1"/>
              </a:buClr>
              <a:buSzPts val="1500"/>
              <a:buNone/>
              <a:defRPr sz="1500">
                <a:solidFill>
                  <a:schemeClr val="dk1"/>
                </a:solidFill>
              </a:defRPr>
            </a:lvl3pPr>
            <a:lvl4pPr lvl="3" rtl="0">
              <a:spcBef>
                <a:spcPts val="0"/>
              </a:spcBef>
              <a:spcAft>
                <a:spcPts val="0"/>
              </a:spcAft>
              <a:buClr>
                <a:schemeClr val="dk1"/>
              </a:buClr>
              <a:buSzPts val="1500"/>
              <a:buNone/>
              <a:defRPr sz="1500">
                <a:solidFill>
                  <a:schemeClr val="dk1"/>
                </a:solidFill>
              </a:defRPr>
            </a:lvl4pPr>
            <a:lvl5pPr lvl="4" rtl="0">
              <a:spcBef>
                <a:spcPts val="0"/>
              </a:spcBef>
              <a:spcAft>
                <a:spcPts val="0"/>
              </a:spcAft>
              <a:buClr>
                <a:schemeClr val="dk1"/>
              </a:buClr>
              <a:buSzPts val="1500"/>
              <a:buNone/>
              <a:defRPr sz="1500">
                <a:solidFill>
                  <a:schemeClr val="dk1"/>
                </a:solidFill>
              </a:defRPr>
            </a:lvl5pPr>
            <a:lvl6pPr lvl="5" rtl="0">
              <a:spcBef>
                <a:spcPts val="0"/>
              </a:spcBef>
              <a:spcAft>
                <a:spcPts val="0"/>
              </a:spcAft>
              <a:buClr>
                <a:schemeClr val="dk1"/>
              </a:buClr>
              <a:buSzPts val="1500"/>
              <a:buNone/>
              <a:defRPr sz="1500">
                <a:solidFill>
                  <a:schemeClr val="dk1"/>
                </a:solidFill>
              </a:defRPr>
            </a:lvl6pPr>
            <a:lvl7pPr lvl="6" rtl="0">
              <a:spcBef>
                <a:spcPts val="0"/>
              </a:spcBef>
              <a:spcAft>
                <a:spcPts val="0"/>
              </a:spcAft>
              <a:buClr>
                <a:schemeClr val="dk1"/>
              </a:buClr>
              <a:buSzPts val="1500"/>
              <a:buNone/>
              <a:defRPr sz="1500">
                <a:solidFill>
                  <a:schemeClr val="dk1"/>
                </a:solidFill>
              </a:defRPr>
            </a:lvl7pPr>
            <a:lvl8pPr lvl="7" rtl="0">
              <a:spcBef>
                <a:spcPts val="0"/>
              </a:spcBef>
              <a:spcAft>
                <a:spcPts val="0"/>
              </a:spcAft>
              <a:buClr>
                <a:schemeClr val="dk1"/>
              </a:buClr>
              <a:buSzPts val="1500"/>
              <a:buNone/>
              <a:defRPr sz="1500">
                <a:solidFill>
                  <a:schemeClr val="dk1"/>
                </a:solidFill>
              </a:defRPr>
            </a:lvl8pPr>
            <a:lvl9pPr lvl="8" rtl="0">
              <a:spcBef>
                <a:spcPts val="0"/>
              </a:spcBef>
              <a:spcAft>
                <a:spcPts val="0"/>
              </a:spcAft>
              <a:buClr>
                <a:schemeClr val="dk1"/>
              </a:buClr>
              <a:buSzPts val="1500"/>
              <a:buNone/>
              <a:defRPr sz="1500">
                <a:solidFill>
                  <a:schemeClr val="dk1"/>
                </a:solidFill>
              </a:defRPr>
            </a:lvl9pPr>
          </a:lstStyle>
          <a:p/>
        </p:txBody>
      </p:sp>
      <p:sp>
        <p:nvSpPr>
          <p:cNvPr id="25" name="Google Shape;25;p4"/>
          <p:cNvSpPr txBox="1"/>
          <p:nvPr>
            <p:ph idx="1" type="subTitle"/>
          </p:nvPr>
        </p:nvSpPr>
        <p:spPr>
          <a:xfrm>
            <a:off x="479126" y="1899590"/>
            <a:ext cx="1930500" cy="2319900"/>
          </a:xfrm>
          <a:prstGeom prst="rect">
            <a:avLst/>
          </a:prstGeom>
        </p:spPr>
        <p:txBody>
          <a:bodyPr anchorCtr="0" anchor="t" bIns="91425" lIns="91425" spcFirstLastPara="1" rIns="91425" wrap="square" tIns="91425">
            <a:normAutofit/>
          </a:bodyPr>
          <a:lstStyle>
            <a:lvl1pPr lvl="0" rtl="0">
              <a:lnSpc>
                <a:spcPct val="70000"/>
              </a:lnSpc>
              <a:spcBef>
                <a:spcPts val="0"/>
              </a:spcBef>
              <a:spcAft>
                <a:spcPts val="0"/>
              </a:spcAft>
              <a:buClr>
                <a:schemeClr val="dk1"/>
              </a:buClr>
              <a:buSzPts val="1000"/>
              <a:buFont typeface="Open Sans"/>
              <a:buNone/>
              <a:defRPr>
                <a:solidFill>
                  <a:schemeClr val="dk1"/>
                </a:solidFill>
                <a:latin typeface="Open Sans"/>
                <a:ea typeface="Open Sans"/>
                <a:cs typeface="Open Sans"/>
                <a:sym typeface="Open Sans"/>
              </a:defRPr>
            </a:lvl1pPr>
            <a:lvl2pPr lvl="1" rtl="0" algn="ctr">
              <a:lnSpc>
                <a:spcPct val="70000"/>
              </a:lnSpc>
              <a:spcBef>
                <a:spcPts val="0"/>
              </a:spcBef>
              <a:spcAft>
                <a:spcPts val="0"/>
              </a:spcAft>
              <a:buSzPts val="1000"/>
              <a:buNone/>
              <a:defRPr/>
            </a:lvl2pPr>
            <a:lvl3pPr lvl="2" rtl="0" algn="ctr">
              <a:lnSpc>
                <a:spcPct val="70000"/>
              </a:lnSpc>
              <a:spcBef>
                <a:spcPts val="0"/>
              </a:spcBef>
              <a:spcAft>
                <a:spcPts val="0"/>
              </a:spcAft>
              <a:buSzPts val="1000"/>
              <a:buNone/>
              <a:defRPr/>
            </a:lvl3pPr>
            <a:lvl4pPr lvl="3" rtl="0" algn="ctr">
              <a:lnSpc>
                <a:spcPct val="70000"/>
              </a:lnSpc>
              <a:spcBef>
                <a:spcPts val="0"/>
              </a:spcBef>
              <a:spcAft>
                <a:spcPts val="0"/>
              </a:spcAft>
              <a:buSzPts val="1000"/>
              <a:buNone/>
              <a:defRPr/>
            </a:lvl4pPr>
            <a:lvl5pPr lvl="4" rtl="0" algn="ctr">
              <a:lnSpc>
                <a:spcPct val="70000"/>
              </a:lnSpc>
              <a:spcBef>
                <a:spcPts val="0"/>
              </a:spcBef>
              <a:spcAft>
                <a:spcPts val="0"/>
              </a:spcAft>
              <a:buSzPts val="1000"/>
              <a:buNone/>
              <a:defRPr/>
            </a:lvl5pPr>
            <a:lvl6pPr lvl="5" rtl="0" algn="ctr">
              <a:lnSpc>
                <a:spcPct val="70000"/>
              </a:lnSpc>
              <a:spcBef>
                <a:spcPts val="0"/>
              </a:spcBef>
              <a:spcAft>
                <a:spcPts val="0"/>
              </a:spcAft>
              <a:buSzPts val="1000"/>
              <a:buNone/>
              <a:defRPr/>
            </a:lvl6pPr>
            <a:lvl7pPr lvl="6" rtl="0" algn="ctr">
              <a:lnSpc>
                <a:spcPct val="70000"/>
              </a:lnSpc>
              <a:spcBef>
                <a:spcPts val="0"/>
              </a:spcBef>
              <a:spcAft>
                <a:spcPts val="0"/>
              </a:spcAft>
              <a:buSzPts val="1000"/>
              <a:buNone/>
              <a:defRPr/>
            </a:lvl7pPr>
            <a:lvl8pPr lvl="7" rtl="0" algn="ctr">
              <a:lnSpc>
                <a:spcPct val="70000"/>
              </a:lnSpc>
              <a:spcBef>
                <a:spcPts val="0"/>
              </a:spcBef>
              <a:spcAft>
                <a:spcPts val="0"/>
              </a:spcAft>
              <a:buSzPts val="1000"/>
              <a:buNone/>
              <a:defRPr/>
            </a:lvl8pPr>
            <a:lvl9pPr lvl="8" rtl="0" algn="ctr">
              <a:lnSpc>
                <a:spcPct val="70000"/>
              </a:lnSpc>
              <a:spcBef>
                <a:spcPts val="0"/>
              </a:spcBef>
              <a:spcAft>
                <a:spcPts val="0"/>
              </a:spcAft>
              <a:buSzPts val="1000"/>
              <a:buNone/>
              <a:defRPr/>
            </a:lvl9pPr>
          </a:lstStyle>
          <a:p/>
        </p:txBody>
      </p:sp>
      <p:sp>
        <p:nvSpPr>
          <p:cNvPr id="26" name="Google Shape;26;p4"/>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27" name="Google Shape;27;p4"/>
          <p:cNvSpPr txBox="1"/>
          <p:nvPr>
            <p:ph idx="2" type="ctrTitle"/>
          </p:nvPr>
        </p:nvSpPr>
        <p:spPr>
          <a:xfrm>
            <a:off x="2564728" y="1251603"/>
            <a:ext cx="1930500" cy="64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500"/>
              <a:buNone/>
              <a:defRPr sz="1500">
                <a:solidFill>
                  <a:schemeClr val="dk1"/>
                </a:solidFill>
              </a:defRPr>
            </a:lvl1pPr>
            <a:lvl2pPr lvl="1" rtl="0">
              <a:spcBef>
                <a:spcPts val="0"/>
              </a:spcBef>
              <a:spcAft>
                <a:spcPts val="0"/>
              </a:spcAft>
              <a:buClr>
                <a:schemeClr val="dk1"/>
              </a:buClr>
              <a:buSzPts val="1500"/>
              <a:buNone/>
              <a:defRPr sz="1500">
                <a:solidFill>
                  <a:schemeClr val="dk1"/>
                </a:solidFill>
              </a:defRPr>
            </a:lvl2pPr>
            <a:lvl3pPr lvl="2" rtl="0">
              <a:spcBef>
                <a:spcPts val="0"/>
              </a:spcBef>
              <a:spcAft>
                <a:spcPts val="0"/>
              </a:spcAft>
              <a:buClr>
                <a:schemeClr val="dk1"/>
              </a:buClr>
              <a:buSzPts val="1500"/>
              <a:buNone/>
              <a:defRPr sz="1500">
                <a:solidFill>
                  <a:schemeClr val="dk1"/>
                </a:solidFill>
              </a:defRPr>
            </a:lvl3pPr>
            <a:lvl4pPr lvl="3" rtl="0">
              <a:spcBef>
                <a:spcPts val="0"/>
              </a:spcBef>
              <a:spcAft>
                <a:spcPts val="0"/>
              </a:spcAft>
              <a:buClr>
                <a:schemeClr val="dk1"/>
              </a:buClr>
              <a:buSzPts val="1500"/>
              <a:buNone/>
              <a:defRPr sz="1500">
                <a:solidFill>
                  <a:schemeClr val="dk1"/>
                </a:solidFill>
              </a:defRPr>
            </a:lvl4pPr>
            <a:lvl5pPr lvl="4" rtl="0">
              <a:spcBef>
                <a:spcPts val="0"/>
              </a:spcBef>
              <a:spcAft>
                <a:spcPts val="0"/>
              </a:spcAft>
              <a:buClr>
                <a:schemeClr val="dk1"/>
              </a:buClr>
              <a:buSzPts val="1500"/>
              <a:buNone/>
              <a:defRPr sz="1500">
                <a:solidFill>
                  <a:schemeClr val="dk1"/>
                </a:solidFill>
              </a:defRPr>
            </a:lvl5pPr>
            <a:lvl6pPr lvl="5" rtl="0">
              <a:spcBef>
                <a:spcPts val="0"/>
              </a:spcBef>
              <a:spcAft>
                <a:spcPts val="0"/>
              </a:spcAft>
              <a:buClr>
                <a:schemeClr val="dk1"/>
              </a:buClr>
              <a:buSzPts val="1500"/>
              <a:buNone/>
              <a:defRPr sz="1500">
                <a:solidFill>
                  <a:schemeClr val="dk1"/>
                </a:solidFill>
              </a:defRPr>
            </a:lvl6pPr>
            <a:lvl7pPr lvl="6" rtl="0">
              <a:spcBef>
                <a:spcPts val="0"/>
              </a:spcBef>
              <a:spcAft>
                <a:spcPts val="0"/>
              </a:spcAft>
              <a:buClr>
                <a:schemeClr val="dk1"/>
              </a:buClr>
              <a:buSzPts val="1500"/>
              <a:buNone/>
              <a:defRPr sz="1500">
                <a:solidFill>
                  <a:schemeClr val="dk1"/>
                </a:solidFill>
              </a:defRPr>
            </a:lvl7pPr>
            <a:lvl8pPr lvl="7" rtl="0">
              <a:spcBef>
                <a:spcPts val="0"/>
              </a:spcBef>
              <a:spcAft>
                <a:spcPts val="0"/>
              </a:spcAft>
              <a:buClr>
                <a:schemeClr val="dk1"/>
              </a:buClr>
              <a:buSzPts val="1500"/>
              <a:buNone/>
              <a:defRPr sz="1500">
                <a:solidFill>
                  <a:schemeClr val="dk1"/>
                </a:solidFill>
              </a:defRPr>
            </a:lvl8pPr>
            <a:lvl9pPr lvl="8" rtl="0">
              <a:spcBef>
                <a:spcPts val="0"/>
              </a:spcBef>
              <a:spcAft>
                <a:spcPts val="0"/>
              </a:spcAft>
              <a:buClr>
                <a:schemeClr val="dk1"/>
              </a:buClr>
              <a:buSzPts val="1500"/>
              <a:buNone/>
              <a:defRPr sz="1500">
                <a:solidFill>
                  <a:schemeClr val="dk1"/>
                </a:solidFill>
              </a:defRPr>
            </a:lvl9pPr>
          </a:lstStyle>
          <a:p/>
        </p:txBody>
      </p:sp>
      <p:sp>
        <p:nvSpPr>
          <p:cNvPr id="28" name="Google Shape;28;p4"/>
          <p:cNvSpPr txBox="1"/>
          <p:nvPr>
            <p:ph idx="3" type="subTitle"/>
          </p:nvPr>
        </p:nvSpPr>
        <p:spPr>
          <a:xfrm>
            <a:off x="2582925" y="1899588"/>
            <a:ext cx="1930500" cy="2319900"/>
          </a:xfrm>
          <a:prstGeom prst="rect">
            <a:avLst/>
          </a:prstGeom>
        </p:spPr>
        <p:txBody>
          <a:bodyPr anchorCtr="0" anchor="t" bIns="91425" lIns="91425" spcFirstLastPara="1" rIns="91425" wrap="square" tIns="91425">
            <a:normAutofit/>
          </a:bodyPr>
          <a:lstStyle>
            <a:lvl1pPr lvl="0" rtl="0">
              <a:lnSpc>
                <a:spcPct val="70000"/>
              </a:lnSpc>
              <a:spcBef>
                <a:spcPts val="0"/>
              </a:spcBef>
              <a:spcAft>
                <a:spcPts val="0"/>
              </a:spcAft>
              <a:buClr>
                <a:schemeClr val="dk1"/>
              </a:buClr>
              <a:buSzPts val="1000"/>
              <a:buFont typeface="Open Sans"/>
              <a:buNone/>
              <a:defRPr>
                <a:solidFill>
                  <a:schemeClr val="dk1"/>
                </a:solidFill>
                <a:latin typeface="Open Sans"/>
                <a:ea typeface="Open Sans"/>
                <a:cs typeface="Open Sans"/>
                <a:sym typeface="Open Sans"/>
              </a:defRPr>
            </a:lvl1pPr>
            <a:lvl2pPr lvl="1" rtl="0" algn="ctr">
              <a:lnSpc>
                <a:spcPct val="70000"/>
              </a:lnSpc>
              <a:spcBef>
                <a:spcPts val="0"/>
              </a:spcBef>
              <a:spcAft>
                <a:spcPts val="0"/>
              </a:spcAft>
              <a:buSzPts val="1000"/>
              <a:buNone/>
              <a:defRPr/>
            </a:lvl2pPr>
            <a:lvl3pPr lvl="2" rtl="0" algn="ctr">
              <a:lnSpc>
                <a:spcPct val="70000"/>
              </a:lnSpc>
              <a:spcBef>
                <a:spcPts val="0"/>
              </a:spcBef>
              <a:spcAft>
                <a:spcPts val="0"/>
              </a:spcAft>
              <a:buSzPts val="1000"/>
              <a:buNone/>
              <a:defRPr/>
            </a:lvl3pPr>
            <a:lvl4pPr lvl="3" rtl="0" algn="ctr">
              <a:lnSpc>
                <a:spcPct val="70000"/>
              </a:lnSpc>
              <a:spcBef>
                <a:spcPts val="0"/>
              </a:spcBef>
              <a:spcAft>
                <a:spcPts val="0"/>
              </a:spcAft>
              <a:buSzPts val="1000"/>
              <a:buNone/>
              <a:defRPr/>
            </a:lvl4pPr>
            <a:lvl5pPr lvl="4" rtl="0" algn="ctr">
              <a:lnSpc>
                <a:spcPct val="70000"/>
              </a:lnSpc>
              <a:spcBef>
                <a:spcPts val="0"/>
              </a:spcBef>
              <a:spcAft>
                <a:spcPts val="0"/>
              </a:spcAft>
              <a:buSzPts val="1000"/>
              <a:buNone/>
              <a:defRPr/>
            </a:lvl5pPr>
            <a:lvl6pPr lvl="5" rtl="0" algn="ctr">
              <a:lnSpc>
                <a:spcPct val="70000"/>
              </a:lnSpc>
              <a:spcBef>
                <a:spcPts val="0"/>
              </a:spcBef>
              <a:spcAft>
                <a:spcPts val="0"/>
              </a:spcAft>
              <a:buSzPts val="1000"/>
              <a:buNone/>
              <a:defRPr/>
            </a:lvl6pPr>
            <a:lvl7pPr lvl="6" rtl="0" algn="ctr">
              <a:lnSpc>
                <a:spcPct val="70000"/>
              </a:lnSpc>
              <a:spcBef>
                <a:spcPts val="0"/>
              </a:spcBef>
              <a:spcAft>
                <a:spcPts val="0"/>
              </a:spcAft>
              <a:buSzPts val="1000"/>
              <a:buNone/>
              <a:defRPr/>
            </a:lvl7pPr>
            <a:lvl8pPr lvl="7" rtl="0" algn="ctr">
              <a:lnSpc>
                <a:spcPct val="70000"/>
              </a:lnSpc>
              <a:spcBef>
                <a:spcPts val="0"/>
              </a:spcBef>
              <a:spcAft>
                <a:spcPts val="0"/>
              </a:spcAft>
              <a:buSzPts val="1000"/>
              <a:buNone/>
              <a:defRPr/>
            </a:lvl8pPr>
            <a:lvl9pPr lvl="8" rtl="0" algn="ctr">
              <a:lnSpc>
                <a:spcPct val="70000"/>
              </a:lnSpc>
              <a:spcBef>
                <a:spcPts val="0"/>
              </a:spcBef>
              <a:spcAft>
                <a:spcPts val="0"/>
              </a:spcAft>
              <a:buSzPts val="1000"/>
              <a:buNone/>
              <a:defRPr/>
            </a:lvl9pPr>
          </a:lstStyle>
          <a:p/>
        </p:txBody>
      </p:sp>
      <p:sp>
        <p:nvSpPr>
          <p:cNvPr id="29" name="Google Shape;29;p4"/>
          <p:cNvSpPr txBox="1"/>
          <p:nvPr>
            <p:ph idx="4" type="ctrTitle"/>
          </p:nvPr>
        </p:nvSpPr>
        <p:spPr>
          <a:xfrm>
            <a:off x="4654792" y="1251603"/>
            <a:ext cx="1930500" cy="64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500"/>
              <a:buNone/>
              <a:defRPr sz="1500">
                <a:solidFill>
                  <a:schemeClr val="dk1"/>
                </a:solidFill>
              </a:defRPr>
            </a:lvl1pPr>
            <a:lvl2pPr lvl="1" rtl="0">
              <a:spcBef>
                <a:spcPts val="0"/>
              </a:spcBef>
              <a:spcAft>
                <a:spcPts val="0"/>
              </a:spcAft>
              <a:buClr>
                <a:schemeClr val="dk1"/>
              </a:buClr>
              <a:buSzPts val="1500"/>
              <a:buNone/>
              <a:defRPr sz="1500">
                <a:solidFill>
                  <a:schemeClr val="dk1"/>
                </a:solidFill>
              </a:defRPr>
            </a:lvl2pPr>
            <a:lvl3pPr lvl="2" rtl="0">
              <a:spcBef>
                <a:spcPts val="0"/>
              </a:spcBef>
              <a:spcAft>
                <a:spcPts val="0"/>
              </a:spcAft>
              <a:buClr>
                <a:schemeClr val="dk1"/>
              </a:buClr>
              <a:buSzPts val="1500"/>
              <a:buNone/>
              <a:defRPr sz="1500">
                <a:solidFill>
                  <a:schemeClr val="dk1"/>
                </a:solidFill>
              </a:defRPr>
            </a:lvl3pPr>
            <a:lvl4pPr lvl="3" rtl="0">
              <a:spcBef>
                <a:spcPts val="0"/>
              </a:spcBef>
              <a:spcAft>
                <a:spcPts val="0"/>
              </a:spcAft>
              <a:buClr>
                <a:schemeClr val="dk1"/>
              </a:buClr>
              <a:buSzPts val="1500"/>
              <a:buNone/>
              <a:defRPr sz="1500">
                <a:solidFill>
                  <a:schemeClr val="dk1"/>
                </a:solidFill>
              </a:defRPr>
            </a:lvl4pPr>
            <a:lvl5pPr lvl="4" rtl="0">
              <a:spcBef>
                <a:spcPts val="0"/>
              </a:spcBef>
              <a:spcAft>
                <a:spcPts val="0"/>
              </a:spcAft>
              <a:buClr>
                <a:schemeClr val="dk1"/>
              </a:buClr>
              <a:buSzPts val="1500"/>
              <a:buNone/>
              <a:defRPr sz="1500">
                <a:solidFill>
                  <a:schemeClr val="dk1"/>
                </a:solidFill>
              </a:defRPr>
            </a:lvl5pPr>
            <a:lvl6pPr lvl="5" rtl="0">
              <a:spcBef>
                <a:spcPts val="0"/>
              </a:spcBef>
              <a:spcAft>
                <a:spcPts val="0"/>
              </a:spcAft>
              <a:buClr>
                <a:schemeClr val="dk1"/>
              </a:buClr>
              <a:buSzPts val="1500"/>
              <a:buNone/>
              <a:defRPr sz="1500">
                <a:solidFill>
                  <a:schemeClr val="dk1"/>
                </a:solidFill>
              </a:defRPr>
            </a:lvl6pPr>
            <a:lvl7pPr lvl="6" rtl="0">
              <a:spcBef>
                <a:spcPts val="0"/>
              </a:spcBef>
              <a:spcAft>
                <a:spcPts val="0"/>
              </a:spcAft>
              <a:buClr>
                <a:schemeClr val="dk1"/>
              </a:buClr>
              <a:buSzPts val="1500"/>
              <a:buNone/>
              <a:defRPr sz="1500">
                <a:solidFill>
                  <a:schemeClr val="dk1"/>
                </a:solidFill>
              </a:defRPr>
            </a:lvl7pPr>
            <a:lvl8pPr lvl="7" rtl="0">
              <a:spcBef>
                <a:spcPts val="0"/>
              </a:spcBef>
              <a:spcAft>
                <a:spcPts val="0"/>
              </a:spcAft>
              <a:buClr>
                <a:schemeClr val="dk1"/>
              </a:buClr>
              <a:buSzPts val="1500"/>
              <a:buNone/>
              <a:defRPr sz="1500">
                <a:solidFill>
                  <a:schemeClr val="dk1"/>
                </a:solidFill>
              </a:defRPr>
            </a:lvl8pPr>
            <a:lvl9pPr lvl="8" rtl="0">
              <a:spcBef>
                <a:spcPts val="0"/>
              </a:spcBef>
              <a:spcAft>
                <a:spcPts val="0"/>
              </a:spcAft>
              <a:buClr>
                <a:schemeClr val="dk1"/>
              </a:buClr>
              <a:buSzPts val="1500"/>
              <a:buNone/>
              <a:defRPr sz="1500">
                <a:solidFill>
                  <a:schemeClr val="dk1"/>
                </a:solidFill>
              </a:defRPr>
            </a:lvl9pPr>
          </a:lstStyle>
          <a:p/>
        </p:txBody>
      </p:sp>
      <p:sp>
        <p:nvSpPr>
          <p:cNvPr id="30" name="Google Shape;30;p4"/>
          <p:cNvSpPr txBox="1"/>
          <p:nvPr>
            <p:ph idx="5" type="subTitle"/>
          </p:nvPr>
        </p:nvSpPr>
        <p:spPr>
          <a:xfrm>
            <a:off x="4672989" y="1908689"/>
            <a:ext cx="1930500" cy="2319900"/>
          </a:xfrm>
          <a:prstGeom prst="rect">
            <a:avLst/>
          </a:prstGeom>
        </p:spPr>
        <p:txBody>
          <a:bodyPr anchorCtr="0" anchor="t" bIns="91425" lIns="91425" spcFirstLastPara="1" rIns="91425" wrap="square" tIns="91425">
            <a:normAutofit/>
          </a:bodyPr>
          <a:lstStyle>
            <a:lvl1pPr lvl="0" rtl="0">
              <a:lnSpc>
                <a:spcPct val="70000"/>
              </a:lnSpc>
              <a:spcBef>
                <a:spcPts val="0"/>
              </a:spcBef>
              <a:spcAft>
                <a:spcPts val="0"/>
              </a:spcAft>
              <a:buClr>
                <a:schemeClr val="dk1"/>
              </a:buClr>
              <a:buSzPts val="1000"/>
              <a:buFont typeface="Open Sans"/>
              <a:buNone/>
              <a:defRPr>
                <a:solidFill>
                  <a:schemeClr val="dk1"/>
                </a:solidFill>
                <a:latin typeface="Open Sans"/>
                <a:ea typeface="Open Sans"/>
                <a:cs typeface="Open Sans"/>
                <a:sym typeface="Open Sans"/>
              </a:defRPr>
            </a:lvl1pPr>
            <a:lvl2pPr lvl="1" rtl="0" algn="ctr">
              <a:lnSpc>
                <a:spcPct val="70000"/>
              </a:lnSpc>
              <a:spcBef>
                <a:spcPts val="0"/>
              </a:spcBef>
              <a:spcAft>
                <a:spcPts val="0"/>
              </a:spcAft>
              <a:buSzPts val="1000"/>
              <a:buNone/>
              <a:defRPr/>
            </a:lvl2pPr>
            <a:lvl3pPr lvl="2" rtl="0" algn="ctr">
              <a:lnSpc>
                <a:spcPct val="70000"/>
              </a:lnSpc>
              <a:spcBef>
                <a:spcPts val="0"/>
              </a:spcBef>
              <a:spcAft>
                <a:spcPts val="0"/>
              </a:spcAft>
              <a:buSzPts val="1000"/>
              <a:buNone/>
              <a:defRPr/>
            </a:lvl3pPr>
            <a:lvl4pPr lvl="3" rtl="0" algn="ctr">
              <a:lnSpc>
                <a:spcPct val="70000"/>
              </a:lnSpc>
              <a:spcBef>
                <a:spcPts val="0"/>
              </a:spcBef>
              <a:spcAft>
                <a:spcPts val="0"/>
              </a:spcAft>
              <a:buSzPts val="1000"/>
              <a:buNone/>
              <a:defRPr/>
            </a:lvl4pPr>
            <a:lvl5pPr lvl="4" rtl="0" algn="ctr">
              <a:lnSpc>
                <a:spcPct val="70000"/>
              </a:lnSpc>
              <a:spcBef>
                <a:spcPts val="0"/>
              </a:spcBef>
              <a:spcAft>
                <a:spcPts val="0"/>
              </a:spcAft>
              <a:buSzPts val="1000"/>
              <a:buNone/>
              <a:defRPr/>
            </a:lvl5pPr>
            <a:lvl6pPr lvl="5" rtl="0" algn="ctr">
              <a:lnSpc>
                <a:spcPct val="70000"/>
              </a:lnSpc>
              <a:spcBef>
                <a:spcPts val="0"/>
              </a:spcBef>
              <a:spcAft>
                <a:spcPts val="0"/>
              </a:spcAft>
              <a:buSzPts val="1000"/>
              <a:buNone/>
              <a:defRPr/>
            </a:lvl6pPr>
            <a:lvl7pPr lvl="6" rtl="0" algn="ctr">
              <a:lnSpc>
                <a:spcPct val="70000"/>
              </a:lnSpc>
              <a:spcBef>
                <a:spcPts val="0"/>
              </a:spcBef>
              <a:spcAft>
                <a:spcPts val="0"/>
              </a:spcAft>
              <a:buSzPts val="1000"/>
              <a:buNone/>
              <a:defRPr/>
            </a:lvl7pPr>
            <a:lvl8pPr lvl="7" rtl="0" algn="ctr">
              <a:lnSpc>
                <a:spcPct val="70000"/>
              </a:lnSpc>
              <a:spcBef>
                <a:spcPts val="0"/>
              </a:spcBef>
              <a:spcAft>
                <a:spcPts val="0"/>
              </a:spcAft>
              <a:buSzPts val="1000"/>
              <a:buNone/>
              <a:defRPr/>
            </a:lvl8pPr>
            <a:lvl9pPr lvl="8" rtl="0" algn="ctr">
              <a:lnSpc>
                <a:spcPct val="70000"/>
              </a:lnSpc>
              <a:spcBef>
                <a:spcPts val="0"/>
              </a:spcBef>
              <a:spcAft>
                <a:spcPts val="0"/>
              </a:spcAft>
              <a:buSzPts val="1000"/>
              <a:buNone/>
              <a:defRPr/>
            </a:lvl9pPr>
          </a:lstStyle>
          <a:p/>
        </p:txBody>
      </p:sp>
      <p:sp>
        <p:nvSpPr>
          <p:cNvPr id="31" name="Google Shape;31;p4"/>
          <p:cNvSpPr txBox="1"/>
          <p:nvPr>
            <p:ph idx="6" type="ctrTitle"/>
          </p:nvPr>
        </p:nvSpPr>
        <p:spPr>
          <a:xfrm>
            <a:off x="6735781" y="1251603"/>
            <a:ext cx="1930500" cy="64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500"/>
              <a:buNone/>
              <a:defRPr sz="1500">
                <a:solidFill>
                  <a:schemeClr val="dk1"/>
                </a:solidFill>
              </a:defRPr>
            </a:lvl1pPr>
            <a:lvl2pPr lvl="1" rtl="0">
              <a:spcBef>
                <a:spcPts val="0"/>
              </a:spcBef>
              <a:spcAft>
                <a:spcPts val="0"/>
              </a:spcAft>
              <a:buClr>
                <a:schemeClr val="dk1"/>
              </a:buClr>
              <a:buSzPts val="1500"/>
              <a:buNone/>
              <a:defRPr sz="1500">
                <a:solidFill>
                  <a:schemeClr val="dk1"/>
                </a:solidFill>
              </a:defRPr>
            </a:lvl2pPr>
            <a:lvl3pPr lvl="2" rtl="0">
              <a:spcBef>
                <a:spcPts val="0"/>
              </a:spcBef>
              <a:spcAft>
                <a:spcPts val="0"/>
              </a:spcAft>
              <a:buClr>
                <a:schemeClr val="dk1"/>
              </a:buClr>
              <a:buSzPts val="1500"/>
              <a:buNone/>
              <a:defRPr sz="1500">
                <a:solidFill>
                  <a:schemeClr val="dk1"/>
                </a:solidFill>
              </a:defRPr>
            </a:lvl3pPr>
            <a:lvl4pPr lvl="3" rtl="0">
              <a:spcBef>
                <a:spcPts val="0"/>
              </a:spcBef>
              <a:spcAft>
                <a:spcPts val="0"/>
              </a:spcAft>
              <a:buClr>
                <a:schemeClr val="dk1"/>
              </a:buClr>
              <a:buSzPts val="1500"/>
              <a:buNone/>
              <a:defRPr sz="1500">
                <a:solidFill>
                  <a:schemeClr val="dk1"/>
                </a:solidFill>
              </a:defRPr>
            </a:lvl4pPr>
            <a:lvl5pPr lvl="4" rtl="0">
              <a:spcBef>
                <a:spcPts val="0"/>
              </a:spcBef>
              <a:spcAft>
                <a:spcPts val="0"/>
              </a:spcAft>
              <a:buClr>
                <a:schemeClr val="dk1"/>
              </a:buClr>
              <a:buSzPts val="1500"/>
              <a:buNone/>
              <a:defRPr sz="1500">
                <a:solidFill>
                  <a:schemeClr val="dk1"/>
                </a:solidFill>
              </a:defRPr>
            </a:lvl5pPr>
            <a:lvl6pPr lvl="5" rtl="0">
              <a:spcBef>
                <a:spcPts val="0"/>
              </a:spcBef>
              <a:spcAft>
                <a:spcPts val="0"/>
              </a:spcAft>
              <a:buClr>
                <a:schemeClr val="dk1"/>
              </a:buClr>
              <a:buSzPts val="1500"/>
              <a:buNone/>
              <a:defRPr sz="1500">
                <a:solidFill>
                  <a:schemeClr val="dk1"/>
                </a:solidFill>
              </a:defRPr>
            </a:lvl6pPr>
            <a:lvl7pPr lvl="6" rtl="0">
              <a:spcBef>
                <a:spcPts val="0"/>
              </a:spcBef>
              <a:spcAft>
                <a:spcPts val="0"/>
              </a:spcAft>
              <a:buClr>
                <a:schemeClr val="dk1"/>
              </a:buClr>
              <a:buSzPts val="1500"/>
              <a:buNone/>
              <a:defRPr sz="1500">
                <a:solidFill>
                  <a:schemeClr val="dk1"/>
                </a:solidFill>
              </a:defRPr>
            </a:lvl7pPr>
            <a:lvl8pPr lvl="7" rtl="0">
              <a:spcBef>
                <a:spcPts val="0"/>
              </a:spcBef>
              <a:spcAft>
                <a:spcPts val="0"/>
              </a:spcAft>
              <a:buClr>
                <a:schemeClr val="dk1"/>
              </a:buClr>
              <a:buSzPts val="1500"/>
              <a:buNone/>
              <a:defRPr sz="1500">
                <a:solidFill>
                  <a:schemeClr val="dk1"/>
                </a:solidFill>
              </a:defRPr>
            </a:lvl8pPr>
            <a:lvl9pPr lvl="8" rtl="0">
              <a:spcBef>
                <a:spcPts val="0"/>
              </a:spcBef>
              <a:spcAft>
                <a:spcPts val="0"/>
              </a:spcAft>
              <a:buClr>
                <a:schemeClr val="dk1"/>
              </a:buClr>
              <a:buSzPts val="1500"/>
              <a:buNone/>
              <a:defRPr sz="1500">
                <a:solidFill>
                  <a:schemeClr val="dk1"/>
                </a:solidFill>
              </a:defRPr>
            </a:lvl9pPr>
          </a:lstStyle>
          <a:p/>
        </p:txBody>
      </p:sp>
      <p:sp>
        <p:nvSpPr>
          <p:cNvPr id="32" name="Google Shape;32;p4"/>
          <p:cNvSpPr txBox="1"/>
          <p:nvPr>
            <p:ph idx="7" type="subTitle"/>
          </p:nvPr>
        </p:nvSpPr>
        <p:spPr>
          <a:xfrm>
            <a:off x="6772175" y="1908689"/>
            <a:ext cx="1930500" cy="2319900"/>
          </a:xfrm>
          <a:prstGeom prst="rect">
            <a:avLst/>
          </a:prstGeom>
        </p:spPr>
        <p:txBody>
          <a:bodyPr anchorCtr="0" anchor="t" bIns="91425" lIns="91425" spcFirstLastPara="1" rIns="91425" wrap="square" tIns="91425">
            <a:normAutofit/>
          </a:bodyPr>
          <a:lstStyle>
            <a:lvl1pPr lvl="0" rtl="0">
              <a:lnSpc>
                <a:spcPct val="70000"/>
              </a:lnSpc>
              <a:spcBef>
                <a:spcPts val="0"/>
              </a:spcBef>
              <a:spcAft>
                <a:spcPts val="0"/>
              </a:spcAft>
              <a:buClr>
                <a:schemeClr val="dk1"/>
              </a:buClr>
              <a:buSzPts val="1000"/>
              <a:buFont typeface="Open Sans"/>
              <a:buNone/>
              <a:defRPr>
                <a:solidFill>
                  <a:schemeClr val="dk1"/>
                </a:solidFill>
                <a:latin typeface="Open Sans"/>
                <a:ea typeface="Open Sans"/>
                <a:cs typeface="Open Sans"/>
                <a:sym typeface="Open Sans"/>
              </a:defRPr>
            </a:lvl1pPr>
            <a:lvl2pPr lvl="1" rtl="0" algn="ctr">
              <a:lnSpc>
                <a:spcPct val="70000"/>
              </a:lnSpc>
              <a:spcBef>
                <a:spcPts val="0"/>
              </a:spcBef>
              <a:spcAft>
                <a:spcPts val="0"/>
              </a:spcAft>
              <a:buSzPts val="1000"/>
              <a:buNone/>
              <a:defRPr/>
            </a:lvl2pPr>
            <a:lvl3pPr lvl="2" rtl="0" algn="ctr">
              <a:lnSpc>
                <a:spcPct val="70000"/>
              </a:lnSpc>
              <a:spcBef>
                <a:spcPts val="0"/>
              </a:spcBef>
              <a:spcAft>
                <a:spcPts val="0"/>
              </a:spcAft>
              <a:buSzPts val="1000"/>
              <a:buNone/>
              <a:defRPr/>
            </a:lvl3pPr>
            <a:lvl4pPr lvl="3" rtl="0" algn="ctr">
              <a:lnSpc>
                <a:spcPct val="70000"/>
              </a:lnSpc>
              <a:spcBef>
                <a:spcPts val="0"/>
              </a:spcBef>
              <a:spcAft>
                <a:spcPts val="0"/>
              </a:spcAft>
              <a:buSzPts val="1000"/>
              <a:buNone/>
              <a:defRPr/>
            </a:lvl4pPr>
            <a:lvl5pPr lvl="4" rtl="0" algn="ctr">
              <a:lnSpc>
                <a:spcPct val="70000"/>
              </a:lnSpc>
              <a:spcBef>
                <a:spcPts val="0"/>
              </a:spcBef>
              <a:spcAft>
                <a:spcPts val="0"/>
              </a:spcAft>
              <a:buSzPts val="1000"/>
              <a:buNone/>
              <a:defRPr/>
            </a:lvl5pPr>
            <a:lvl6pPr lvl="5" rtl="0" algn="ctr">
              <a:lnSpc>
                <a:spcPct val="70000"/>
              </a:lnSpc>
              <a:spcBef>
                <a:spcPts val="0"/>
              </a:spcBef>
              <a:spcAft>
                <a:spcPts val="0"/>
              </a:spcAft>
              <a:buSzPts val="1000"/>
              <a:buNone/>
              <a:defRPr/>
            </a:lvl6pPr>
            <a:lvl7pPr lvl="6" rtl="0" algn="ctr">
              <a:lnSpc>
                <a:spcPct val="70000"/>
              </a:lnSpc>
              <a:spcBef>
                <a:spcPts val="0"/>
              </a:spcBef>
              <a:spcAft>
                <a:spcPts val="0"/>
              </a:spcAft>
              <a:buSzPts val="1000"/>
              <a:buNone/>
              <a:defRPr/>
            </a:lvl7pPr>
            <a:lvl8pPr lvl="7" rtl="0" algn="ctr">
              <a:lnSpc>
                <a:spcPct val="70000"/>
              </a:lnSpc>
              <a:spcBef>
                <a:spcPts val="0"/>
              </a:spcBef>
              <a:spcAft>
                <a:spcPts val="0"/>
              </a:spcAft>
              <a:buSzPts val="1000"/>
              <a:buNone/>
              <a:defRPr/>
            </a:lvl8pPr>
            <a:lvl9pPr lvl="8" rtl="0" algn="ctr">
              <a:lnSpc>
                <a:spcPct val="70000"/>
              </a:lnSpc>
              <a:spcBef>
                <a:spcPts val="0"/>
              </a:spcBef>
              <a:spcAft>
                <a:spcPts val="0"/>
              </a:spcAft>
              <a:buSzPts val="1000"/>
              <a:buNone/>
              <a:defRPr/>
            </a:lvl9pPr>
          </a:lstStyle>
          <a:p/>
        </p:txBody>
      </p:sp>
      <p:sp>
        <p:nvSpPr>
          <p:cNvPr id="33" name="Google Shape;33;p4"/>
          <p:cNvSpPr txBox="1"/>
          <p:nvPr/>
        </p:nvSpPr>
        <p:spPr>
          <a:xfrm>
            <a:off x="437330" y="573847"/>
            <a:ext cx="1100700" cy="80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4000">
                <a:solidFill>
                  <a:srgbClr val="272727"/>
                </a:solidFill>
                <a:latin typeface="Open Sans Light"/>
                <a:ea typeface="Open Sans Light"/>
                <a:cs typeface="Open Sans Light"/>
                <a:sym typeface="Open Sans Light"/>
              </a:rPr>
              <a:t>01</a:t>
            </a:r>
            <a:endParaRPr sz="4000">
              <a:solidFill>
                <a:srgbClr val="272727"/>
              </a:solidFill>
              <a:latin typeface="Open Sans SemiBold"/>
              <a:ea typeface="Open Sans SemiBold"/>
              <a:cs typeface="Open Sans SemiBold"/>
              <a:sym typeface="Open Sans SemiBold"/>
            </a:endParaRPr>
          </a:p>
        </p:txBody>
      </p:sp>
      <p:sp>
        <p:nvSpPr>
          <p:cNvPr id="34" name="Google Shape;34;p4"/>
          <p:cNvSpPr txBox="1"/>
          <p:nvPr/>
        </p:nvSpPr>
        <p:spPr>
          <a:xfrm>
            <a:off x="2517352" y="573850"/>
            <a:ext cx="1100700" cy="80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4000">
                <a:solidFill>
                  <a:srgbClr val="272727"/>
                </a:solidFill>
                <a:latin typeface="Open Sans Light"/>
                <a:ea typeface="Open Sans Light"/>
                <a:cs typeface="Open Sans Light"/>
                <a:sym typeface="Open Sans Light"/>
              </a:rPr>
              <a:t>02</a:t>
            </a:r>
            <a:endParaRPr sz="4000">
              <a:solidFill>
                <a:srgbClr val="272727"/>
              </a:solidFill>
              <a:latin typeface="Open Sans SemiBold"/>
              <a:ea typeface="Open Sans SemiBold"/>
              <a:cs typeface="Open Sans SemiBold"/>
              <a:sym typeface="Open Sans SemiBold"/>
            </a:endParaRPr>
          </a:p>
        </p:txBody>
      </p:sp>
      <p:sp>
        <p:nvSpPr>
          <p:cNvPr id="35" name="Google Shape;35;p4"/>
          <p:cNvSpPr txBox="1"/>
          <p:nvPr/>
        </p:nvSpPr>
        <p:spPr>
          <a:xfrm>
            <a:off x="4606474" y="573850"/>
            <a:ext cx="1100700" cy="80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4000">
                <a:solidFill>
                  <a:srgbClr val="272727"/>
                </a:solidFill>
                <a:latin typeface="Open Sans Light"/>
                <a:ea typeface="Open Sans Light"/>
                <a:cs typeface="Open Sans Light"/>
                <a:sym typeface="Open Sans Light"/>
              </a:rPr>
              <a:t>03</a:t>
            </a:r>
            <a:endParaRPr sz="4000">
              <a:solidFill>
                <a:srgbClr val="272727"/>
              </a:solidFill>
              <a:latin typeface="Open Sans SemiBold"/>
              <a:ea typeface="Open Sans SemiBold"/>
              <a:cs typeface="Open Sans SemiBold"/>
              <a:sym typeface="Open Sans SemiBold"/>
            </a:endParaRPr>
          </a:p>
        </p:txBody>
      </p:sp>
      <p:sp>
        <p:nvSpPr>
          <p:cNvPr id="36" name="Google Shape;36;p4"/>
          <p:cNvSpPr txBox="1"/>
          <p:nvPr/>
        </p:nvSpPr>
        <p:spPr>
          <a:xfrm>
            <a:off x="6691503" y="573850"/>
            <a:ext cx="1100700" cy="80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4000">
                <a:solidFill>
                  <a:srgbClr val="272727"/>
                </a:solidFill>
                <a:latin typeface="Open Sans Light"/>
                <a:ea typeface="Open Sans Light"/>
                <a:cs typeface="Open Sans Light"/>
                <a:sym typeface="Open Sans Light"/>
              </a:rPr>
              <a:t>04</a:t>
            </a:r>
            <a:endParaRPr sz="4000">
              <a:solidFill>
                <a:srgbClr val="272727"/>
              </a:solidFill>
              <a:latin typeface="Open Sans SemiBold"/>
              <a:ea typeface="Open Sans SemiBold"/>
              <a:cs typeface="Open Sans SemiBold"/>
              <a:sym typeface="Open Sans SemiBold"/>
            </a:endParaRPr>
          </a:p>
        </p:txBody>
      </p:sp>
      <p:sp>
        <p:nvSpPr>
          <p:cNvPr id="37" name="Google Shape;37;p4"/>
          <p:cNvSpPr txBox="1"/>
          <p:nvPr>
            <p:ph idx="8"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38" name="Google Shape;38;p4"/>
          <p:cNvSpPr txBox="1"/>
          <p:nvPr>
            <p:ph idx="9"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cxnSp>
        <p:nvCxnSpPr>
          <p:cNvPr id="39" name="Google Shape;39;p4"/>
          <p:cNvCxnSpPr/>
          <p:nvPr/>
        </p:nvCxnSpPr>
        <p:spPr>
          <a:xfrm>
            <a:off x="563375" y="1269800"/>
            <a:ext cx="1932600" cy="0"/>
          </a:xfrm>
          <a:prstGeom prst="straightConnector1">
            <a:avLst/>
          </a:prstGeom>
          <a:noFill/>
          <a:ln cap="flat" cmpd="sng" w="9525">
            <a:solidFill>
              <a:srgbClr val="D9D9D9"/>
            </a:solidFill>
            <a:prstDash val="solid"/>
            <a:round/>
            <a:headEnd len="med" w="med" type="none"/>
            <a:tailEnd len="med" w="med" type="none"/>
          </a:ln>
        </p:spPr>
      </p:cxnSp>
      <p:cxnSp>
        <p:nvCxnSpPr>
          <p:cNvPr id="40" name="Google Shape;40;p4"/>
          <p:cNvCxnSpPr/>
          <p:nvPr/>
        </p:nvCxnSpPr>
        <p:spPr>
          <a:xfrm>
            <a:off x="2649227" y="1269800"/>
            <a:ext cx="1932600" cy="0"/>
          </a:xfrm>
          <a:prstGeom prst="straightConnector1">
            <a:avLst/>
          </a:prstGeom>
          <a:noFill/>
          <a:ln cap="flat" cmpd="sng" w="9525">
            <a:solidFill>
              <a:srgbClr val="D9D9D9"/>
            </a:solidFill>
            <a:prstDash val="solid"/>
            <a:round/>
            <a:headEnd len="med" w="med" type="none"/>
            <a:tailEnd len="med" w="med" type="none"/>
          </a:ln>
        </p:spPr>
      </p:cxnSp>
      <p:cxnSp>
        <p:nvCxnSpPr>
          <p:cNvPr id="41" name="Google Shape;41;p4"/>
          <p:cNvCxnSpPr/>
          <p:nvPr/>
        </p:nvCxnSpPr>
        <p:spPr>
          <a:xfrm>
            <a:off x="4736087" y="1269800"/>
            <a:ext cx="1932600" cy="0"/>
          </a:xfrm>
          <a:prstGeom prst="straightConnector1">
            <a:avLst/>
          </a:prstGeom>
          <a:noFill/>
          <a:ln cap="flat" cmpd="sng" w="9525">
            <a:solidFill>
              <a:srgbClr val="D9D9D9"/>
            </a:solidFill>
            <a:prstDash val="solid"/>
            <a:round/>
            <a:headEnd len="med" w="med" type="none"/>
            <a:tailEnd len="med" w="med" type="none"/>
          </a:ln>
        </p:spPr>
      </p:cxnSp>
      <p:cxnSp>
        <p:nvCxnSpPr>
          <p:cNvPr id="42" name="Google Shape;42;p4"/>
          <p:cNvCxnSpPr/>
          <p:nvPr/>
        </p:nvCxnSpPr>
        <p:spPr>
          <a:xfrm>
            <a:off x="6817025" y="1269800"/>
            <a:ext cx="1932600" cy="0"/>
          </a:xfrm>
          <a:prstGeom prst="straightConnector1">
            <a:avLst/>
          </a:prstGeom>
          <a:noFill/>
          <a:ln cap="flat" cmpd="sng" w="9525">
            <a:solidFill>
              <a:srgbClr val="D9D9D9"/>
            </a:solidFill>
            <a:prstDash val="solid"/>
            <a:round/>
            <a:headEnd len="med" w="med" type="none"/>
            <a:tailEnd len="med" w="med" type="none"/>
          </a:ln>
        </p:spPr>
      </p:cxnSp>
      <p:cxnSp>
        <p:nvCxnSpPr>
          <p:cNvPr id="43" name="Google Shape;43;p4"/>
          <p:cNvCxnSpPr/>
          <p:nvPr/>
        </p:nvCxnSpPr>
        <p:spPr>
          <a:xfrm>
            <a:off x="563375" y="2193475"/>
            <a:ext cx="1932600" cy="0"/>
          </a:xfrm>
          <a:prstGeom prst="straightConnector1">
            <a:avLst/>
          </a:prstGeom>
          <a:noFill/>
          <a:ln cap="flat" cmpd="sng" w="9525">
            <a:solidFill>
              <a:srgbClr val="D9D9D9"/>
            </a:solidFill>
            <a:prstDash val="dot"/>
            <a:round/>
            <a:headEnd len="med" w="med" type="none"/>
            <a:tailEnd len="med" w="med" type="none"/>
          </a:ln>
        </p:spPr>
      </p:cxnSp>
      <p:cxnSp>
        <p:nvCxnSpPr>
          <p:cNvPr id="44" name="Google Shape;44;p4"/>
          <p:cNvCxnSpPr/>
          <p:nvPr/>
        </p:nvCxnSpPr>
        <p:spPr>
          <a:xfrm>
            <a:off x="563375" y="3567100"/>
            <a:ext cx="1932600" cy="0"/>
          </a:xfrm>
          <a:prstGeom prst="straightConnector1">
            <a:avLst/>
          </a:prstGeom>
          <a:noFill/>
          <a:ln cap="flat" cmpd="sng" w="9525">
            <a:solidFill>
              <a:srgbClr val="D9D9D9"/>
            </a:solidFill>
            <a:prstDash val="dot"/>
            <a:round/>
            <a:headEnd len="med" w="med" type="none"/>
            <a:tailEnd len="med" w="med" type="none"/>
          </a:ln>
        </p:spPr>
      </p:cxnSp>
      <p:cxnSp>
        <p:nvCxnSpPr>
          <p:cNvPr id="45" name="Google Shape;45;p4"/>
          <p:cNvCxnSpPr/>
          <p:nvPr/>
        </p:nvCxnSpPr>
        <p:spPr>
          <a:xfrm>
            <a:off x="2670575" y="2193475"/>
            <a:ext cx="1932600" cy="0"/>
          </a:xfrm>
          <a:prstGeom prst="straightConnector1">
            <a:avLst/>
          </a:prstGeom>
          <a:noFill/>
          <a:ln cap="flat" cmpd="sng" w="9525">
            <a:solidFill>
              <a:srgbClr val="D9D9D9"/>
            </a:solidFill>
            <a:prstDash val="dot"/>
            <a:round/>
            <a:headEnd len="med" w="med" type="none"/>
            <a:tailEnd len="med" w="med" type="none"/>
          </a:ln>
        </p:spPr>
      </p:cxnSp>
      <p:cxnSp>
        <p:nvCxnSpPr>
          <p:cNvPr id="46" name="Google Shape;46;p4"/>
          <p:cNvCxnSpPr/>
          <p:nvPr/>
        </p:nvCxnSpPr>
        <p:spPr>
          <a:xfrm>
            <a:off x="2670575" y="3567100"/>
            <a:ext cx="1932600" cy="0"/>
          </a:xfrm>
          <a:prstGeom prst="straightConnector1">
            <a:avLst/>
          </a:prstGeom>
          <a:noFill/>
          <a:ln cap="flat" cmpd="sng" w="9525">
            <a:solidFill>
              <a:srgbClr val="D9D9D9"/>
            </a:solidFill>
            <a:prstDash val="dot"/>
            <a:round/>
            <a:headEnd len="med" w="med" type="none"/>
            <a:tailEnd len="med" w="med" type="none"/>
          </a:ln>
        </p:spPr>
      </p:cxnSp>
      <p:cxnSp>
        <p:nvCxnSpPr>
          <p:cNvPr id="47" name="Google Shape;47;p4"/>
          <p:cNvCxnSpPr/>
          <p:nvPr/>
        </p:nvCxnSpPr>
        <p:spPr>
          <a:xfrm>
            <a:off x="4757425" y="2193475"/>
            <a:ext cx="1932600" cy="0"/>
          </a:xfrm>
          <a:prstGeom prst="straightConnector1">
            <a:avLst/>
          </a:prstGeom>
          <a:noFill/>
          <a:ln cap="flat" cmpd="sng" w="9525">
            <a:solidFill>
              <a:srgbClr val="D9D9D9"/>
            </a:solidFill>
            <a:prstDash val="dot"/>
            <a:round/>
            <a:headEnd len="med" w="med" type="none"/>
            <a:tailEnd len="med" w="med" type="none"/>
          </a:ln>
        </p:spPr>
      </p:cxnSp>
      <p:cxnSp>
        <p:nvCxnSpPr>
          <p:cNvPr id="48" name="Google Shape;48;p4"/>
          <p:cNvCxnSpPr/>
          <p:nvPr/>
        </p:nvCxnSpPr>
        <p:spPr>
          <a:xfrm>
            <a:off x="4757425" y="3567100"/>
            <a:ext cx="1932600" cy="0"/>
          </a:xfrm>
          <a:prstGeom prst="straightConnector1">
            <a:avLst/>
          </a:prstGeom>
          <a:noFill/>
          <a:ln cap="flat" cmpd="sng" w="9525">
            <a:solidFill>
              <a:srgbClr val="D9D9D9"/>
            </a:solidFill>
            <a:prstDash val="dot"/>
            <a:round/>
            <a:headEnd len="med" w="med" type="none"/>
            <a:tailEnd len="med" w="med" type="none"/>
          </a:ln>
        </p:spPr>
      </p:cxnSp>
      <p:cxnSp>
        <p:nvCxnSpPr>
          <p:cNvPr id="49" name="Google Shape;49;p4"/>
          <p:cNvCxnSpPr/>
          <p:nvPr/>
        </p:nvCxnSpPr>
        <p:spPr>
          <a:xfrm>
            <a:off x="6864625" y="2193475"/>
            <a:ext cx="1932600" cy="0"/>
          </a:xfrm>
          <a:prstGeom prst="straightConnector1">
            <a:avLst/>
          </a:prstGeom>
          <a:noFill/>
          <a:ln cap="flat" cmpd="sng" w="9525">
            <a:solidFill>
              <a:srgbClr val="D9D9D9"/>
            </a:solidFill>
            <a:prstDash val="dot"/>
            <a:round/>
            <a:headEnd len="med" w="med" type="none"/>
            <a:tailEnd len="med" w="med" type="none"/>
          </a:ln>
        </p:spPr>
      </p:cxnSp>
      <p:cxnSp>
        <p:nvCxnSpPr>
          <p:cNvPr id="50" name="Google Shape;50;p4"/>
          <p:cNvCxnSpPr/>
          <p:nvPr/>
        </p:nvCxnSpPr>
        <p:spPr>
          <a:xfrm>
            <a:off x="6864625" y="3567100"/>
            <a:ext cx="1932600" cy="0"/>
          </a:xfrm>
          <a:prstGeom prst="straightConnector1">
            <a:avLst/>
          </a:prstGeom>
          <a:noFill/>
          <a:ln cap="flat" cmpd="sng" w="9525">
            <a:solidFill>
              <a:srgbClr val="D9D9D9"/>
            </a:solidFill>
            <a:prstDash val="dot"/>
            <a:round/>
            <a:headEnd len="med" w="med" type="none"/>
            <a:tailEnd len="med" w="med" type="none"/>
          </a:ln>
        </p:spPr>
      </p:cxnSp>
      <p:pic>
        <p:nvPicPr>
          <p:cNvPr id="51" name="Google Shape;51;p4"/>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 2">
  <p:cSld name="TITLE_1">
    <p:bg>
      <p:bgPr>
        <a:solidFill>
          <a:schemeClr val="accent6"/>
        </a:solidFill>
      </p:bgPr>
    </p:bg>
    <p:spTree>
      <p:nvGrpSpPr>
        <p:cNvPr id="52" name="Shape 52"/>
        <p:cNvGrpSpPr/>
        <p:nvPr/>
      </p:nvGrpSpPr>
      <p:grpSpPr>
        <a:xfrm>
          <a:off x="0" y="0"/>
          <a:ext cx="0" cy="0"/>
          <a:chOff x="0" y="0"/>
          <a:chExt cx="0" cy="0"/>
        </a:xfrm>
      </p:grpSpPr>
      <p:cxnSp>
        <p:nvCxnSpPr>
          <p:cNvPr id="53" name="Google Shape;53;p5"/>
          <p:cNvCxnSpPr/>
          <p:nvPr/>
        </p:nvCxnSpPr>
        <p:spPr>
          <a:xfrm>
            <a:off x="3692775" y="1336463"/>
            <a:ext cx="1868400" cy="0"/>
          </a:xfrm>
          <a:prstGeom prst="straightConnector1">
            <a:avLst/>
          </a:prstGeom>
          <a:noFill/>
          <a:ln cap="flat" cmpd="sng" w="9525">
            <a:solidFill>
              <a:srgbClr val="FFFFFF"/>
            </a:solidFill>
            <a:prstDash val="solid"/>
            <a:round/>
            <a:headEnd len="med" w="med" type="none"/>
            <a:tailEnd len="med" w="med" type="none"/>
          </a:ln>
        </p:spPr>
      </p:cxnSp>
      <p:sp>
        <p:nvSpPr>
          <p:cNvPr id="54" name="Google Shape;54;p5"/>
          <p:cNvSpPr txBox="1"/>
          <p:nvPr>
            <p:ph type="ctrTitle"/>
          </p:nvPr>
        </p:nvSpPr>
        <p:spPr>
          <a:xfrm>
            <a:off x="1301000" y="742568"/>
            <a:ext cx="6642600" cy="3936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1200"/>
              <a:buNone/>
              <a:defRPr b="0" sz="1200">
                <a:solidFill>
                  <a:schemeClr val="lt1"/>
                </a:solidFill>
              </a:defRPr>
            </a:lvl1pPr>
            <a:lvl2pPr lvl="1" rtl="0" algn="r">
              <a:spcBef>
                <a:spcPts val="0"/>
              </a:spcBef>
              <a:spcAft>
                <a:spcPts val="0"/>
              </a:spcAft>
              <a:buSzPts val="5200"/>
              <a:buNone/>
              <a:defRPr b="0" sz="5200"/>
            </a:lvl2pPr>
            <a:lvl3pPr lvl="2" rtl="0" algn="r">
              <a:spcBef>
                <a:spcPts val="0"/>
              </a:spcBef>
              <a:spcAft>
                <a:spcPts val="0"/>
              </a:spcAft>
              <a:buSzPts val="5200"/>
              <a:buNone/>
              <a:defRPr b="0" sz="5200"/>
            </a:lvl3pPr>
            <a:lvl4pPr lvl="3" rtl="0" algn="r">
              <a:spcBef>
                <a:spcPts val="0"/>
              </a:spcBef>
              <a:spcAft>
                <a:spcPts val="0"/>
              </a:spcAft>
              <a:buSzPts val="5200"/>
              <a:buNone/>
              <a:defRPr b="0" sz="5200"/>
            </a:lvl4pPr>
            <a:lvl5pPr lvl="4" rtl="0" algn="r">
              <a:spcBef>
                <a:spcPts val="0"/>
              </a:spcBef>
              <a:spcAft>
                <a:spcPts val="0"/>
              </a:spcAft>
              <a:buSzPts val="5200"/>
              <a:buNone/>
              <a:defRPr b="0" sz="5200"/>
            </a:lvl5pPr>
            <a:lvl6pPr lvl="5" rtl="0" algn="r">
              <a:spcBef>
                <a:spcPts val="0"/>
              </a:spcBef>
              <a:spcAft>
                <a:spcPts val="0"/>
              </a:spcAft>
              <a:buSzPts val="5200"/>
              <a:buNone/>
              <a:defRPr b="0" sz="5200"/>
            </a:lvl6pPr>
            <a:lvl7pPr lvl="6" rtl="0" algn="r">
              <a:spcBef>
                <a:spcPts val="0"/>
              </a:spcBef>
              <a:spcAft>
                <a:spcPts val="0"/>
              </a:spcAft>
              <a:buSzPts val="5200"/>
              <a:buNone/>
              <a:defRPr b="0" sz="5200"/>
            </a:lvl7pPr>
            <a:lvl8pPr lvl="7" rtl="0" algn="r">
              <a:spcBef>
                <a:spcPts val="0"/>
              </a:spcBef>
              <a:spcAft>
                <a:spcPts val="0"/>
              </a:spcAft>
              <a:buSzPts val="5200"/>
              <a:buNone/>
              <a:defRPr b="0" sz="5200"/>
            </a:lvl8pPr>
            <a:lvl9pPr lvl="8" rtl="0" algn="r">
              <a:spcBef>
                <a:spcPts val="0"/>
              </a:spcBef>
              <a:spcAft>
                <a:spcPts val="0"/>
              </a:spcAft>
              <a:buSzPts val="5200"/>
              <a:buNone/>
              <a:defRPr b="0" sz="5200"/>
            </a:lvl9pPr>
          </a:lstStyle>
          <a:p/>
        </p:txBody>
      </p:sp>
      <p:sp>
        <p:nvSpPr>
          <p:cNvPr id="55" name="Google Shape;55;p5"/>
          <p:cNvSpPr txBox="1"/>
          <p:nvPr>
            <p:ph idx="1" type="subTitle"/>
          </p:nvPr>
        </p:nvSpPr>
        <p:spPr>
          <a:xfrm>
            <a:off x="2182550" y="1511557"/>
            <a:ext cx="4879500" cy="25167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lt1"/>
              </a:buClr>
              <a:buSzPts val="900"/>
              <a:buFont typeface="Open Sans"/>
              <a:buNone/>
              <a:defRPr sz="900">
                <a:solidFill>
                  <a:schemeClr val="lt1"/>
                </a:solidFill>
                <a:latin typeface="Open Sans"/>
                <a:ea typeface="Open Sans"/>
                <a:cs typeface="Open Sans"/>
                <a:sym typeface="Open Sans"/>
              </a:defRPr>
            </a:lvl1pPr>
            <a:lvl2pPr lvl="1" rtl="0" algn="ctr">
              <a:lnSpc>
                <a:spcPct val="100000"/>
              </a:lnSpc>
              <a:spcBef>
                <a:spcPts val="0"/>
              </a:spcBef>
              <a:spcAft>
                <a:spcPts val="0"/>
              </a:spcAft>
              <a:buClr>
                <a:schemeClr val="lt1"/>
              </a:buClr>
              <a:buSzPts val="2800"/>
              <a:buNone/>
              <a:defRPr sz="2800">
                <a:solidFill>
                  <a:schemeClr val="lt1"/>
                </a:solidFill>
              </a:defRPr>
            </a:lvl2pPr>
            <a:lvl3pPr lvl="2" rtl="0" algn="ctr">
              <a:lnSpc>
                <a:spcPct val="100000"/>
              </a:lnSpc>
              <a:spcBef>
                <a:spcPts val="0"/>
              </a:spcBef>
              <a:spcAft>
                <a:spcPts val="0"/>
              </a:spcAft>
              <a:buClr>
                <a:schemeClr val="lt1"/>
              </a:buClr>
              <a:buSzPts val="2800"/>
              <a:buNone/>
              <a:defRPr sz="2800">
                <a:solidFill>
                  <a:schemeClr val="lt1"/>
                </a:solidFill>
              </a:defRPr>
            </a:lvl3pPr>
            <a:lvl4pPr lvl="3" rtl="0" algn="ctr">
              <a:lnSpc>
                <a:spcPct val="100000"/>
              </a:lnSpc>
              <a:spcBef>
                <a:spcPts val="0"/>
              </a:spcBef>
              <a:spcAft>
                <a:spcPts val="0"/>
              </a:spcAft>
              <a:buClr>
                <a:schemeClr val="lt1"/>
              </a:buClr>
              <a:buSzPts val="2800"/>
              <a:buNone/>
              <a:defRPr sz="2800">
                <a:solidFill>
                  <a:schemeClr val="lt1"/>
                </a:solidFill>
              </a:defRPr>
            </a:lvl4pPr>
            <a:lvl5pPr lvl="4" rtl="0" algn="ctr">
              <a:lnSpc>
                <a:spcPct val="100000"/>
              </a:lnSpc>
              <a:spcBef>
                <a:spcPts val="0"/>
              </a:spcBef>
              <a:spcAft>
                <a:spcPts val="0"/>
              </a:spcAft>
              <a:buClr>
                <a:schemeClr val="lt1"/>
              </a:buClr>
              <a:buSzPts val="2800"/>
              <a:buNone/>
              <a:defRPr sz="2800">
                <a:solidFill>
                  <a:schemeClr val="lt1"/>
                </a:solidFill>
              </a:defRPr>
            </a:lvl5pPr>
            <a:lvl6pPr lvl="5" rtl="0" algn="ctr">
              <a:lnSpc>
                <a:spcPct val="100000"/>
              </a:lnSpc>
              <a:spcBef>
                <a:spcPts val="0"/>
              </a:spcBef>
              <a:spcAft>
                <a:spcPts val="0"/>
              </a:spcAft>
              <a:buClr>
                <a:schemeClr val="lt1"/>
              </a:buClr>
              <a:buSzPts val="2800"/>
              <a:buNone/>
              <a:defRPr sz="2800">
                <a:solidFill>
                  <a:schemeClr val="lt1"/>
                </a:solidFill>
              </a:defRPr>
            </a:lvl6pPr>
            <a:lvl7pPr lvl="6" rtl="0" algn="ctr">
              <a:lnSpc>
                <a:spcPct val="100000"/>
              </a:lnSpc>
              <a:spcBef>
                <a:spcPts val="0"/>
              </a:spcBef>
              <a:spcAft>
                <a:spcPts val="0"/>
              </a:spcAft>
              <a:buClr>
                <a:schemeClr val="lt1"/>
              </a:buClr>
              <a:buSzPts val="2800"/>
              <a:buNone/>
              <a:defRPr sz="2800">
                <a:solidFill>
                  <a:schemeClr val="lt1"/>
                </a:solidFill>
              </a:defRPr>
            </a:lvl7pPr>
            <a:lvl8pPr lvl="7" rtl="0" algn="ctr">
              <a:lnSpc>
                <a:spcPct val="100000"/>
              </a:lnSpc>
              <a:spcBef>
                <a:spcPts val="0"/>
              </a:spcBef>
              <a:spcAft>
                <a:spcPts val="0"/>
              </a:spcAft>
              <a:buClr>
                <a:schemeClr val="lt1"/>
              </a:buClr>
              <a:buSzPts val="2800"/>
              <a:buNone/>
              <a:defRPr sz="2800">
                <a:solidFill>
                  <a:schemeClr val="lt1"/>
                </a:solidFill>
              </a:defRPr>
            </a:lvl8pPr>
            <a:lvl9pPr lvl="8" rtl="0" algn="ctr">
              <a:lnSpc>
                <a:spcPct val="100000"/>
              </a:lnSpc>
              <a:spcBef>
                <a:spcPts val="0"/>
              </a:spcBef>
              <a:spcAft>
                <a:spcPts val="0"/>
              </a:spcAft>
              <a:buClr>
                <a:schemeClr val="lt1"/>
              </a:buClr>
              <a:buSzPts val="2800"/>
              <a:buNone/>
              <a:defRPr sz="2800">
                <a:solidFill>
                  <a:schemeClr val="lt1"/>
                </a:solidFill>
              </a:defRPr>
            </a:lvl9pPr>
          </a:lstStyle>
          <a:p/>
        </p:txBody>
      </p:sp>
      <p:pic>
        <p:nvPicPr>
          <p:cNvPr id="56" name="Google Shape;56;p5"/>
          <p:cNvPicPr preferRelativeResize="0"/>
          <p:nvPr/>
        </p:nvPicPr>
        <p:blipFill rotWithShape="1">
          <a:blip r:embed="rId2">
            <a:alphaModFix/>
          </a:blip>
          <a:srcRect b="209" l="0" r="0" t="209"/>
          <a:stretch/>
        </p:blipFill>
        <p:spPr>
          <a:xfrm>
            <a:off x="8584583" y="4745675"/>
            <a:ext cx="165050" cy="189802"/>
          </a:xfrm>
          <a:prstGeom prst="rect">
            <a:avLst/>
          </a:prstGeom>
          <a:noFill/>
          <a:ln>
            <a:noFill/>
          </a:ln>
        </p:spPr>
      </p:pic>
      <p:sp>
        <p:nvSpPr>
          <p:cNvPr id="57" name="Google Shape;57;p5"/>
          <p:cNvSpPr txBox="1"/>
          <p:nvPr>
            <p:ph idx="2"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58" name="Google Shape;58;p5"/>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59" name="Google Shape;59;p5"/>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1">
  <p:cSld name="MAIN_POINT">
    <p:spTree>
      <p:nvGrpSpPr>
        <p:cNvPr id="60" name="Shape 60"/>
        <p:cNvGrpSpPr/>
        <p:nvPr/>
      </p:nvGrpSpPr>
      <p:grpSpPr>
        <a:xfrm>
          <a:off x="0" y="0"/>
          <a:ext cx="0" cy="0"/>
          <a:chOff x="0" y="0"/>
          <a:chExt cx="0" cy="0"/>
        </a:xfrm>
      </p:grpSpPr>
      <p:pic>
        <p:nvPicPr>
          <p:cNvPr id="61" name="Google Shape;61;p6"/>
          <p:cNvPicPr preferRelativeResize="0"/>
          <p:nvPr/>
        </p:nvPicPr>
        <p:blipFill rotWithShape="1">
          <a:blip r:embed="rId2">
            <a:alphaModFix/>
          </a:blip>
          <a:srcRect b="0" l="0" r="0" t="0"/>
          <a:stretch/>
        </p:blipFill>
        <p:spPr>
          <a:xfrm>
            <a:off x="0" y="22"/>
            <a:ext cx="9144003" cy="5143473"/>
          </a:xfrm>
          <a:prstGeom prst="rect">
            <a:avLst/>
          </a:prstGeom>
          <a:noFill/>
          <a:ln>
            <a:noFill/>
          </a:ln>
        </p:spPr>
      </p:pic>
      <p:cxnSp>
        <p:nvCxnSpPr>
          <p:cNvPr id="62" name="Google Shape;62;p6"/>
          <p:cNvCxnSpPr>
            <a:stCxn id="63" idx="3"/>
          </p:cNvCxnSpPr>
          <p:nvPr/>
        </p:nvCxnSpPr>
        <p:spPr>
          <a:xfrm>
            <a:off x="4047400" y="2439475"/>
            <a:ext cx="4606800" cy="0"/>
          </a:xfrm>
          <a:prstGeom prst="straightConnector1">
            <a:avLst/>
          </a:prstGeom>
          <a:noFill/>
          <a:ln cap="flat" cmpd="sng" w="9525">
            <a:solidFill>
              <a:srgbClr val="002D74"/>
            </a:solidFill>
            <a:prstDash val="solid"/>
            <a:round/>
            <a:headEnd len="med" w="med" type="none"/>
            <a:tailEnd len="med" w="med" type="none"/>
          </a:ln>
        </p:spPr>
      </p:cxnSp>
      <p:sp>
        <p:nvSpPr>
          <p:cNvPr id="63" name="Google Shape;63;p6"/>
          <p:cNvSpPr txBox="1"/>
          <p:nvPr/>
        </p:nvSpPr>
        <p:spPr>
          <a:xfrm>
            <a:off x="451000" y="2116225"/>
            <a:ext cx="3596400" cy="646500"/>
          </a:xfrm>
          <a:prstGeom prst="rect">
            <a:avLst/>
          </a:prstGeom>
          <a:noFill/>
          <a:ln>
            <a:noFill/>
          </a:ln>
        </p:spPr>
        <p:txBody>
          <a:bodyPr anchorCtr="0" anchor="ctr" bIns="91425" lIns="91425" spcFirstLastPara="1" rIns="91425" wrap="square" tIns="91425">
            <a:spAutoFit/>
          </a:bodyPr>
          <a:lstStyle/>
          <a:p>
            <a:pPr indent="0" lvl="0" marL="0" rtl="0" algn="l">
              <a:lnSpc>
                <a:spcPct val="115000"/>
              </a:lnSpc>
              <a:spcBef>
                <a:spcPts val="0"/>
              </a:spcBef>
              <a:spcAft>
                <a:spcPts val="0"/>
              </a:spcAft>
              <a:buNone/>
            </a:pPr>
            <a:r>
              <a:rPr b="1" lang="en" sz="3000">
                <a:solidFill>
                  <a:schemeClr val="dk2"/>
                </a:solidFill>
                <a:latin typeface="Open Sans"/>
                <a:ea typeface="Open Sans"/>
                <a:cs typeface="Open Sans"/>
                <a:sym typeface="Open Sans"/>
              </a:rPr>
              <a:t>SECTION DIVIDER</a:t>
            </a:r>
            <a:endParaRPr/>
          </a:p>
        </p:txBody>
      </p:sp>
      <p:sp>
        <p:nvSpPr>
          <p:cNvPr id="64" name="Google Shape;64;p6"/>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65" name="Google Shape;65;p6"/>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66" name="Google Shape;66;p6"/>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67" name="Google Shape;67;p6"/>
          <p:cNvPicPr preferRelativeResize="0"/>
          <p:nvPr/>
        </p:nvPicPr>
        <p:blipFill rotWithShape="1">
          <a:blip r:embed="rId3">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2">
  <p:cSld name="MAIN_POINT_2">
    <p:bg>
      <p:bgPr>
        <a:solidFill>
          <a:schemeClr val="lt2"/>
        </a:solidFill>
      </p:bgPr>
    </p:bg>
    <p:spTree>
      <p:nvGrpSpPr>
        <p:cNvPr id="68" name="Shape 68"/>
        <p:cNvGrpSpPr/>
        <p:nvPr/>
      </p:nvGrpSpPr>
      <p:grpSpPr>
        <a:xfrm>
          <a:off x="0" y="0"/>
          <a:ext cx="0" cy="0"/>
          <a:chOff x="0" y="0"/>
          <a:chExt cx="0" cy="0"/>
        </a:xfrm>
      </p:grpSpPr>
      <p:cxnSp>
        <p:nvCxnSpPr>
          <p:cNvPr id="69" name="Google Shape;69;p7"/>
          <p:cNvCxnSpPr>
            <a:stCxn id="70" idx="3"/>
          </p:cNvCxnSpPr>
          <p:nvPr/>
        </p:nvCxnSpPr>
        <p:spPr>
          <a:xfrm>
            <a:off x="4047400" y="2439475"/>
            <a:ext cx="4606800" cy="0"/>
          </a:xfrm>
          <a:prstGeom prst="straightConnector1">
            <a:avLst/>
          </a:prstGeom>
          <a:noFill/>
          <a:ln cap="flat" cmpd="sng" w="9525">
            <a:solidFill>
              <a:srgbClr val="002D74"/>
            </a:solidFill>
            <a:prstDash val="solid"/>
            <a:round/>
            <a:headEnd len="med" w="med" type="none"/>
            <a:tailEnd len="med" w="med" type="none"/>
          </a:ln>
        </p:spPr>
      </p:cxnSp>
      <p:sp>
        <p:nvSpPr>
          <p:cNvPr id="70" name="Google Shape;70;p7"/>
          <p:cNvSpPr txBox="1"/>
          <p:nvPr/>
        </p:nvSpPr>
        <p:spPr>
          <a:xfrm>
            <a:off x="451000" y="2116225"/>
            <a:ext cx="3596400" cy="646500"/>
          </a:xfrm>
          <a:prstGeom prst="rect">
            <a:avLst/>
          </a:prstGeom>
          <a:noFill/>
          <a:ln>
            <a:noFill/>
          </a:ln>
        </p:spPr>
        <p:txBody>
          <a:bodyPr anchorCtr="0" anchor="ctr" bIns="91425" lIns="91425" spcFirstLastPara="1" rIns="91425" wrap="square" tIns="91425">
            <a:spAutoFit/>
          </a:bodyPr>
          <a:lstStyle/>
          <a:p>
            <a:pPr indent="0" lvl="0" marL="0" rtl="0" algn="l">
              <a:lnSpc>
                <a:spcPct val="115000"/>
              </a:lnSpc>
              <a:spcBef>
                <a:spcPts val="0"/>
              </a:spcBef>
              <a:spcAft>
                <a:spcPts val="0"/>
              </a:spcAft>
              <a:buNone/>
            </a:pPr>
            <a:r>
              <a:rPr b="1" lang="en" sz="3000">
                <a:solidFill>
                  <a:schemeClr val="dk2"/>
                </a:solidFill>
                <a:latin typeface="Open Sans"/>
                <a:ea typeface="Open Sans"/>
                <a:cs typeface="Open Sans"/>
                <a:sym typeface="Open Sans"/>
              </a:rPr>
              <a:t>SECTION DIVIDER</a:t>
            </a:r>
            <a:endParaRPr b="1"/>
          </a:p>
        </p:txBody>
      </p:sp>
      <p:sp>
        <p:nvSpPr>
          <p:cNvPr id="71" name="Google Shape;71;p7"/>
          <p:cNvSpPr txBox="1"/>
          <p:nvPr>
            <p:ph idx="12" type="sldNum"/>
          </p:nvPr>
        </p:nvSpPr>
        <p:spPr>
          <a:xfrm>
            <a:off x="8534399" y="112400"/>
            <a:ext cx="291300" cy="393600"/>
          </a:xfrm>
          <a:prstGeom prst="rect">
            <a:avLst/>
          </a:prstGeom>
        </p:spPr>
        <p:txBody>
          <a:bodyPr anchorCtr="0" anchor="ctr" bIns="91425" lIns="91425" spcFirstLastPara="1" rIns="91425" wrap="square" tIns="91425">
            <a:normAutofit/>
          </a:bodyPr>
          <a:lstStyle>
            <a:lvl1pPr lvl="0" rtl="0">
              <a:buNone/>
              <a:defRPr sz="700"/>
            </a:lvl1pPr>
            <a:lvl2pPr lvl="1" rtl="0">
              <a:buNone/>
              <a:defRPr sz="700"/>
            </a:lvl2pPr>
            <a:lvl3pPr lvl="2" rtl="0">
              <a:buNone/>
              <a:defRPr sz="700"/>
            </a:lvl3pPr>
            <a:lvl4pPr lvl="3" rtl="0">
              <a:buNone/>
              <a:defRPr sz="700"/>
            </a:lvl4pPr>
            <a:lvl5pPr lvl="4" rtl="0">
              <a:buNone/>
              <a:defRPr sz="700"/>
            </a:lvl5pPr>
            <a:lvl6pPr lvl="5" rtl="0">
              <a:buNone/>
              <a:defRPr sz="700"/>
            </a:lvl6pPr>
            <a:lvl7pPr lvl="6" rtl="0">
              <a:buNone/>
              <a:defRPr sz="700"/>
            </a:lvl7pPr>
            <a:lvl8pPr lvl="7" rtl="0">
              <a:buNone/>
              <a:defRPr sz="700"/>
            </a:lvl8pPr>
            <a:lvl9pPr lvl="8" rtl="0">
              <a:buNone/>
              <a:defRPr sz="700"/>
            </a:lvl9pPr>
          </a:lstStyle>
          <a:p>
            <a:pPr indent="0" lvl="0" marL="0" rtl="0" algn="r">
              <a:spcBef>
                <a:spcPts val="0"/>
              </a:spcBef>
              <a:spcAft>
                <a:spcPts val="0"/>
              </a:spcAft>
              <a:buNone/>
            </a:pPr>
            <a:fld id="{00000000-1234-1234-1234-123412341234}" type="slidenum">
              <a:rPr lang="en"/>
              <a:t>‹#›</a:t>
            </a:fld>
            <a:endParaRPr>
              <a:solidFill>
                <a:srgbClr val="999999"/>
              </a:solidFill>
            </a:endParaRPr>
          </a:p>
        </p:txBody>
      </p:sp>
      <p:sp>
        <p:nvSpPr>
          <p:cNvPr id="72" name="Google Shape;72;p7"/>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chemeClr val="lt2"/>
              </a:buClr>
              <a:buSzPts val="700"/>
              <a:buNone/>
              <a:defRPr sz="700">
                <a:solidFill>
                  <a:schemeClr val="lt2"/>
                </a:solidFill>
              </a:defRPr>
            </a:lvl2pPr>
            <a:lvl3pPr lvl="2" rtl="0">
              <a:lnSpc>
                <a:spcPct val="100000"/>
              </a:lnSpc>
              <a:spcBef>
                <a:spcPts val="0"/>
              </a:spcBef>
              <a:spcAft>
                <a:spcPts val="0"/>
              </a:spcAft>
              <a:buClr>
                <a:schemeClr val="lt2"/>
              </a:buClr>
              <a:buSzPts val="700"/>
              <a:buNone/>
              <a:defRPr sz="700">
                <a:solidFill>
                  <a:schemeClr val="lt2"/>
                </a:solidFill>
              </a:defRPr>
            </a:lvl3pPr>
            <a:lvl4pPr lvl="3" rtl="0">
              <a:lnSpc>
                <a:spcPct val="100000"/>
              </a:lnSpc>
              <a:spcBef>
                <a:spcPts val="0"/>
              </a:spcBef>
              <a:spcAft>
                <a:spcPts val="0"/>
              </a:spcAft>
              <a:buClr>
                <a:schemeClr val="lt2"/>
              </a:buClr>
              <a:buSzPts val="700"/>
              <a:buNone/>
              <a:defRPr sz="700">
                <a:solidFill>
                  <a:schemeClr val="lt2"/>
                </a:solidFill>
              </a:defRPr>
            </a:lvl4pPr>
            <a:lvl5pPr lvl="4" rtl="0">
              <a:lnSpc>
                <a:spcPct val="100000"/>
              </a:lnSpc>
              <a:spcBef>
                <a:spcPts val="0"/>
              </a:spcBef>
              <a:spcAft>
                <a:spcPts val="0"/>
              </a:spcAft>
              <a:buClr>
                <a:schemeClr val="lt2"/>
              </a:buClr>
              <a:buSzPts val="700"/>
              <a:buNone/>
              <a:defRPr sz="700">
                <a:solidFill>
                  <a:schemeClr val="lt2"/>
                </a:solidFill>
              </a:defRPr>
            </a:lvl5pPr>
            <a:lvl6pPr lvl="5" rtl="0">
              <a:lnSpc>
                <a:spcPct val="100000"/>
              </a:lnSpc>
              <a:spcBef>
                <a:spcPts val="0"/>
              </a:spcBef>
              <a:spcAft>
                <a:spcPts val="0"/>
              </a:spcAft>
              <a:buClr>
                <a:schemeClr val="lt2"/>
              </a:buClr>
              <a:buSzPts val="700"/>
              <a:buNone/>
              <a:defRPr sz="700">
                <a:solidFill>
                  <a:schemeClr val="lt2"/>
                </a:solidFill>
              </a:defRPr>
            </a:lvl6pPr>
            <a:lvl7pPr lvl="6" rtl="0">
              <a:lnSpc>
                <a:spcPct val="100000"/>
              </a:lnSpc>
              <a:spcBef>
                <a:spcPts val="0"/>
              </a:spcBef>
              <a:spcAft>
                <a:spcPts val="0"/>
              </a:spcAft>
              <a:buClr>
                <a:schemeClr val="lt2"/>
              </a:buClr>
              <a:buSzPts val="700"/>
              <a:buNone/>
              <a:defRPr sz="700">
                <a:solidFill>
                  <a:schemeClr val="lt2"/>
                </a:solidFill>
              </a:defRPr>
            </a:lvl7pPr>
            <a:lvl8pPr lvl="7" rtl="0">
              <a:lnSpc>
                <a:spcPct val="100000"/>
              </a:lnSpc>
              <a:spcBef>
                <a:spcPts val="0"/>
              </a:spcBef>
              <a:spcAft>
                <a:spcPts val="0"/>
              </a:spcAft>
              <a:buClr>
                <a:schemeClr val="lt2"/>
              </a:buClr>
              <a:buSzPts val="700"/>
              <a:buNone/>
              <a:defRPr sz="700">
                <a:solidFill>
                  <a:schemeClr val="lt2"/>
                </a:solidFill>
              </a:defRPr>
            </a:lvl8pPr>
            <a:lvl9pPr lvl="8" rtl="0">
              <a:lnSpc>
                <a:spcPct val="100000"/>
              </a:lnSpc>
              <a:spcBef>
                <a:spcPts val="0"/>
              </a:spcBef>
              <a:spcAft>
                <a:spcPts val="0"/>
              </a:spcAft>
              <a:buClr>
                <a:schemeClr val="lt2"/>
              </a:buClr>
              <a:buSzPts val="700"/>
              <a:buNone/>
              <a:defRPr sz="700">
                <a:solidFill>
                  <a:schemeClr val="lt2"/>
                </a:solidFill>
              </a:defRPr>
            </a:lvl9pPr>
          </a:lstStyle>
          <a:p/>
        </p:txBody>
      </p:sp>
      <p:sp>
        <p:nvSpPr>
          <p:cNvPr id="73" name="Google Shape;73;p7"/>
          <p:cNvSpPr txBox="1"/>
          <p:nvPr>
            <p:ph idx="2"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rgbClr val="999999"/>
              </a:buClr>
              <a:buSzPts val="700"/>
              <a:buFont typeface="Open Sans"/>
              <a:buNone/>
              <a:defRPr sz="700">
                <a:solidFill>
                  <a:srgbClr val="999999"/>
                </a:solidFill>
                <a:latin typeface="Open Sans"/>
                <a:ea typeface="Open Sans"/>
                <a:cs typeface="Open Sans"/>
                <a:sym typeface="Open Sans"/>
              </a:defRPr>
            </a:lvl1pPr>
            <a:lvl2pPr lvl="1" rtl="0">
              <a:lnSpc>
                <a:spcPct val="100000"/>
              </a:lnSpc>
              <a:spcBef>
                <a:spcPts val="0"/>
              </a:spcBef>
              <a:spcAft>
                <a:spcPts val="0"/>
              </a:spcAft>
              <a:buClr>
                <a:srgbClr val="999999"/>
              </a:buClr>
              <a:buSzPts val="700"/>
              <a:buNone/>
              <a:defRPr sz="700">
                <a:solidFill>
                  <a:srgbClr val="999999"/>
                </a:solidFill>
              </a:defRPr>
            </a:lvl2pPr>
            <a:lvl3pPr lvl="2" rtl="0">
              <a:lnSpc>
                <a:spcPct val="100000"/>
              </a:lnSpc>
              <a:spcBef>
                <a:spcPts val="0"/>
              </a:spcBef>
              <a:spcAft>
                <a:spcPts val="0"/>
              </a:spcAft>
              <a:buClr>
                <a:srgbClr val="999999"/>
              </a:buClr>
              <a:buSzPts val="700"/>
              <a:buNone/>
              <a:defRPr sz="700">
                <a:solidFill>
                  <a:srgbClr val="999999"/>
                </a:solidFill>
              </a:defRPr>
            </a:lvl3pPr>
            <a:lvl4pPr lvl="3" rtl="0">
              <a:lnSpc>
                <a:spcPct val="100000"/>
              </a:lnSpc>
              <a:spcBef>
                <a:spcPts val="0"/>
              </a:spcBef>
              <a:spcAft>
                <a:spcPts val="0"/>
              </a:spcAft>
              <a:buClr>
                <a:srgbClr val="999999"/>
              </a:buClr>
              <a:buSzPts val="700"/>
              <a:buNone/>
              <a:defRPr sz="700">
                <a:solidFill>
                  <a:srgbClr val="999999"/>
                </a:solidFill>
              </a:defRPr>
            </a:lvl4pPr>
            <a:lvl5pPr lvl="4" rtl="0">
              <a:lnSpc>
                <a:spcPct val="100000"/>
              </a:lnSpc>
              <a:spcBef>
                <a:spcPts val="0"/>
              </a:spcBef>
              <a:spcAft>
                <a:spcPts val="0"/>
              </a:spcAft>
              <a:buClr>
                <a:srgbClr val="999999"/>
              </a:buClr>
              <a:buSzPts val="700"/>
              <a:buNone/>
              <a:defRPr sz="700">
                <a:solidFill>
                  <a:srgbClr val="999999"/>
                </a:solidFill>
              </a:defRPr>
            </a:lvl5pPr>
            <a:lvl6pPr lvl="5" rtl="0">
              <a:lnSpc>
                <a:spcPct val="100000"/>
              </a:lnSpc>
              <a:spcBef>
                <a:spcPts val="0"/>
              </a:spcBef>
              <a:spcAft>
                <a:spcPts val="0"/>
              </a:spcAft>
              <a:buClr>
                <a:srgbClr val="999999"/>
              </a:buClr>
              <a:buSzPts val="700"/>
              <a:buNone/>
              <a:defRPr sz="700">
                <a:solidFill>
                  <a:srgbClr val="999999"/>
                </a:solidFill>
              </a:defRPr>
            </a:lvl6pPr>
            <a:lvl7pPr lvl="6" rtl="0">
              <a:lnSpc>
                <a:spcPct val="100000"/>
              </a:lnSpc>
              <a:spcBef>
                <a:spcPts val="0"/>
              </a:spcBef>
              <a:spcAft>
                <a:spcPts val="0"/>
              </a:spcAft>
              <a:buClr>
                <a:srgbClr val="999999"/>
              </a:buClr>
              <a:buSzPts val="700"/>
              <a:buNone/>
              <a:defRPr sz="700">
                <a:solidFill>
                  <a:srgbClr val="999999"/>
                </a:solidFill>
              </a:defRPr>
            </a:lvl7pPr>
            <a:lvl8pPr lvl="7" rtl="0">
              <a:lnSpc>
                <a:spcPct val="100000"/>
              </a:lnSpc>
              <a:spcBef>
                <a:spcPts val="0"/>
              </a:spcBef>
              <a:spcAft>
                <a:spcPts val="0"/>
              </a:spcAft>
              <a:buClr>
                <a:srgbClr val="999999"/>
              </a:buClr>
              <a:buSzPts val="700"/>
              <a:buNone/>
              <a:defRPr sz="700">
                <a:solidFill>
                  <a:srgbClr val="999999"/>
                </a:solidFill>
              </a:defRPr>
            </a:lvl8pPr>
            <a:lvl9pPr lvl="8" rtl="0">
              <a:lnSpc>
                <a:spcPct val="100000"/>
              </a:lnSpc>
              <a:spcBef>
                <a:spcPts val="0"/>
              </a:spcBef>
              <a:spcAft>
                <a:spcPts val="0"/>
              </a:spcAft>
              <a:buClr>
                <a:srgbClr val="999999"/>
              </a:buClr>
              <a:buSzPts val="700"/>
              <a:buNone/>
              <a:defRPr sz="700">
                <a:solidFill>
                  <a:srgbClr val="999999"/>
                </a:solidFill>
              </a:defRPr>
            </a:lvl9pPr>
          </a:lstStyle>
          <a:p/>
        </p:txBody>
      </p:sp>
      <p:pic>
        <p:nvPicPr>
          <p:cNvPr id="74" name="Google Shape;74;p7"/>
          <p:cNvPicPr preferRelativeResize="0"/>
          <p:nvPr/>
        </p:nvPicPr>
        <p:blipFill rotWithShape="1">
          <a:blip r:embed="rId2">
            <a:alphaModFix/>
          </a:blip>
          <a:srcRect b="228" l="0" r="0" t="228"/>
          <a:stretch/>
        </p:blipFill>
        <p:spPr>
          <a:xfrm>
            <a:off x="8584583" y="4745674"/>
            <a:ext cx="165050" cy="18980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3">
  <p:cSld name="MAIN_POINT_1">
    <p:spTree>
      <p:nvGrpSpPr>
        <p:cNvPr id="75" name="Shape 75"/>
        <p:cNvGrpSpPr/>
        <p:nvPr/>
      </p:nvGrpSpPr>
      <p:grpSpPr>
        <a:xfrm>
          <a:off x="0" y="0"/>
          <a:ext cx="0" cy="0"/>
          <a:chOff x="0" y="0"/>
          <a:chExt cx="0" cy="0"/>
        </a:xfrm>
      </p:grpSpPr>
      <p:pic>
        <p:nvPicPr>
          <p:cNvPr id="76" name="Google Shape;76;p8"/>
          <p:cNvPicPr preferRelativeResize="0"/>
          <p:nvPr/>
        </p:nvPicPr>
        <p:blipFill rotWithShape="1">
          <a:blip r:embed="rId2">
            <a:alphaModFix/>
          </a:blip>
          <a:srcRect b="0" l="0" r="0" t="0"/>
          <a:stretch/>
        </p:blipFill>
        <p:spPr>
          <a:xfrm>
            <a:off x="0" y="22"/>
            <a:ext cx="9144003" cy="5143473"/>
          </a:xfrm>
          <a:prstGeom prst="rect">
            <a:avLst/>
          </a:prstGeom>
          <a:noFill/>
          <a:ln>
            <a:noFill/>
          </a:ln>
        </p:spPr>
      </p:pic>
      <p:sp>
        <p:nvSpPr>
          <p:cNvPr id="77" name="Google Shape;77;p8"/>
          <p:cNvSpPr txBox="1"/>
          <p:nvPr>
            <p:ph type="ctrTitle"/>
          </p:nvPr>
        </p:nvSpPr>
        <p:spPr>
          <a:xfrm>
            <a:off x="1330250" y="1445125"/>
            <a:ext cx="4650000" cy="2042400"/>
          </a:xfrm>
          <a:prstGeom prst="rect">
            <a:avLst/>
          </a:prstGeom>
        </p:spPr>
        <p:txBody>
          <a:bodyPr anchorCtr="0" anchor="ctr" bIns="91425" lIns="91425" spcFirstLastPara="1" rIns="91425" wrap="square" tIns="91425">
            <a:normAutofit/>
          </a:bodyPr>
          <a:lstStyle>
            <a:lvl1pPr lvl="0" rtl="0" algn="r">
              <a:spcBef>
                <a:spcPts val="0"/>
              </a:spcBef>
              <a:spcAft>
                <a:spcPts val="0"/>
              </a:spcAft>
              <a:buClr>
                <a:schemeClr val="lt1"/>
              </a:buClr>
              <a:buSzPts val="3000"/>
              <a:buNone/>
              <a:defRPr sz="3000">
                <a:solidFill>
                  <a:schemeClr val="lt1"/>
                </a:solidFill>
              </a:defRPr>
            </a:lvl1pPr>
            <a:lvl2pPr lvl="1" rtl="0" algn="r">
              <a:spcBef>
                <a:spcPts val="0"/>
              </a:spcBef>
              <a:spcAft>
                <a:spcPts val="0"/>
              </a:spcAft>
              <a:buClr>
                <a:schemeClr val="lt1"/>
              </a:buClr>
              <a:buSzPts val="3000"/>
              <a:buNone/>
              <a:defRPr sz="3000">
                <a:solidFill>
                  <a:schemeClr val="lt1"/>
                </a:solidFill>
              </a:defRPr>
            </a:lvl2pPr>
            <a:lvl3pPr lvl="2" rtl="0" algn="r">
              <a:spcBef>
                <a:spcPts val="0"/>
              </a:spcBef>
              <a:spcAft>
                <a:spcPts val="0"/>
              </a:spcAft>
              <a:buClr>
                <a:schemeClr val="lt1"/>
              </a:buClr>
              <a:buSzPts val="3000"/>
              <a:buNone/>
              <a:defRPr sz="3000">
                <a:solidFill>
                  <a:schemeClr val="lt1"/>
                </a:solidFill>
              </a:defRPr>
            </a:lvl3pPr>
            <a:lvl4pPr lvl="3" rtl="0" algn="r">
              <a:spcBef>
                <a:spcPts val="0"/>
              </a:spcBef>
              <a:spcAft>
                <a:spcPts val="0"/>
              </a:spcAft>
              <a:buClr>
                <a:schemeClr val="lt1"/>
              </a:buClr>
              <a:buSzPts val="3000"/>
              <a:buNone/>
              <a:defRPr sz="3000">
                <a:solidFill>
                  <a:schemeClr val="lt1"/>
                </a:solidFill>
              </a:defRPr>
            </a:lvl4pPr>
            <a:lvl5pPr lvl="4" rtl="0" algn="r">
              <a:spcBef>
                <a:spcPts val="0"/>
              </a:spcBef>
              <a:spcAft>
                <a:spcPts val="0"/>
              </a:spcAft>
              <a:buClr>
                <a:schemeClr val="lt1"/>
              </a:buClr>
              <a:buSzPts val="3000"/>
              <a:buNone/>
              <a:defRPr sz="3000">
                <a:solidFill>
                  <a:schemeClr val="lt1"/>
                </a:solidFill>
              </a:defRPr>
            </a:lvl5pPr>
            <a:lvl6pPr lvl="5" rtl="0" algn="r">
              <a:spcBef>
                <a:spcPts val="0"/>
              </a:spcBef>
              <a:spcAft>
                <a:spcPts val="0"/>
              </a:spcAft>
              <a:buClr>
                <a:schemeClr val="lt1"/>
              </a:buClr>
              <a:buSzPts val="3000"/>
              <a:buNone/>
              <a:defRPr sz="3000">
                <a:solidFill>
                  <a:schemeClr val="lt1"/>
                </a:solidFill>
              </a:defRPr>
            </a:lvl6pPr>
            <a:lvl7pPr lvl="6" rtl="0" algn="r">
              <a:spcBef>
                <a:spcPts val="0"/>
              </a:spcBef>
              <a:spcAft>
                <a:spcPts val="0"/>
              </a:spcAft>
              <a:buClr>
                <a:schemeClr val="lt1"/>
              </a:buClr>
              <a:buSzPts val="3000"/>
              <a:buNone/>
              <a:defRPr sz="3000">
                <a:solidFill>
                  <a:schemeClr val="lt1"/>
                </a:solidFill>
              </a:defRPr>
            </a:lvl7pPr>
            <a:lvl8pPr lvl="7" rtl="0" algn="r">
              <a:spcBef>
                <a:spcPts val="0"/>
              </a:spcBef>
              <a:spcAft>
                <a:spcPts val="0"/>
              </a:spcAft>
              <a:buClr>
                <a:schemeClr val="lt1"/>
              </a:buClr>
              <a:buSzPts val="3000"/>
              <a:buNone/>
              <a:defRPr sz="3000">
                <a:solidFill>
                  <a:schemeClr val="lt1"/>
                </a:solidFill>
              </a:defRPr>
            </a:lvl8pPr>
            <a:lvl9pPr lvl="8" rtl="0" algn="r">
              <a:spcBef>
                <a:spcPts val="0"/>
              </a:spcBef>
              <a:spcAft>
                <a:spcPts val="0"/>
              </a:spcAft>
              <a:buClr>
                <a:schemeClr val="lt1"/>
              </a:buClr>
              <a:buSzPts val="3000"/>
              <a:buNone/>
              <a:defRPr sz="3000">
                <a:solidFill>
                  <a:schemeClr val="lt1"/>
                </a:solidFill>
              </a:defRPr>
            </a:lvl9pPr>
          </a:lstStyle>
          <a:p/>
        </p:txBody>
      </p:sp>
      <p:cxnSp>
        <p:nvCxnSpPr>
          <p:cNvPr id="78" name="Google Shape;78;p8"/>
          <p:cNvCxnSpPr/>
          <p:nvPr/>
        </p:nvCxnSpPr>
        <p:spPr>
          <a:xfrm>
            <a:off x="6285450" y="1395425"/>
            <a:ext cx="0" cy="2149500"/>
          </a:xfrm>
          <a:prstGeom prst="straightConnector1">
            <a:avLst/>
          </a:prstGeom>
          <a:noFill/>
          <a:ln cap="flat" cmpd="sng" w="9525">
            <a:solidFill>
              <a:srgbClr val="CCCCCC"/>
            </a:solidFill>
            <a:prstDash val="solid"/>
            <a:round/>
            <a:headEnd len="med" w="med" type="none"/>
            <a:tailEnd len="med" w="med" type="none"/>
          </a:ln>
        </p:spPr>
      </p:cxnSp>
      <p:sp>
        <p:nvSpPr>
          <p:cNvPr id="79" name="Google Shape;79;p8"/>
          <p:cNvSpPr txBox="1"/>
          <p:nvPr>
            <p:ph idx="2" type="ctrTitle"/>
          </p:nvPr>
        </p:nvSpPr>
        <p:spPr>
          <a:xfrm>
            <a:off x="6590650" y="1445150"/>
            <a:ext cx="2159400" cy="2042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000"/>
              <a:buNone/>
              <a:defRPr b="0" sz="1000">
                <a:solidFill>
                  <a:schemeClr val="lt1"/>
                </a:solidFill>
              </a:defRPr>
            </a:lvl1pPr>
            <a:lvl2pPr lvl="1" rtl="0">
              <a:spcBef>
                <a:spcPts val="0"/>
              </a:spcBef>
              <a:spcAft>
                <a:spcPts val="0"/>
              </a:spcAft>
              <a:buClr>
                <a:schemeClr val="lt1"/>
              </a:buClr>
              <a:buSzPts val="1000"/>
              <a:buNone/>
              <a:defRPr b="0" sz="1000">
                <a:solidFill>
                  <a:schemeClr val="lt1"/>
                </a:solidFill>
              </a:defRPr>
            </a:lvl2pPr>
            <a:lvl3pPr lvl="2" rtl="0">
              <a:spcBef>
                <a:spcPts val="0"/>
              </a:spcBef>
              <a:spcAft>
                <a:spcPts val="0"/>
              </a:spcAft>
              <a:buClr>
                <a:schemeClr val="lt1"/>
              </a:buClr>
              <a:buSzPts val="1000"/>
              <a:buNone/>
              <a:defRPr b="0" sz="1000">
                <a:solidFill>
                  <a:schemeClr val="lt1"/>
                </a:solidFill>
              </a:defRPr>
            </a:lvl3pPr>
            <a:lvl4pPr lvl="3" rtl="0">
              <a:spcBef>
                <a:spcPts val="0"/>
              </a:spcBef>
              <a:spcAft>
                <a:spcPts val="0"/>
              </a:spcAft>
              <a:buClr>
                <a:schemeClr val="lt1"/>
              </a:buClr>
              <a:buSzPts val="1000"/>
              <a:buNone/>
              <a:defRPr b="0" sz="1000">
                <a:solidFill>
                  <a:schemeClr val="lt1"/>
                </a:solidFill>
              </a:defRPr>
            </a:lvl4pPr>
            <a:lvl5pPr lvl="4" rtl="0">
              <a:spcBef>
                <a:spcPts val="0"/>
              </a:spcBef>
              <a:spcAft>
                <a:spcPts val="0"/>
              </a:spcAft>
              <a:buClr>
                <a:schemeClr val="lt1"/>
              </a:buClr>
              <a:buSzPts val="1000"/>
              <a:buNone/>
              <a:defRPr b="0" sz="1000">
                <a:solidFill>
                  <a:schemeClr val="lt1"/>
                </a:solidFill>
              </a:defRPr>
            </a:lvl5pPr>
            <a:lvl6pPr lvl="5" rtl="0">
              <a:spcBef>
                <a:spcPts val="0"/>
              </a:spcBef>
              <a:spcAft>
                <a:spcPts val="0"/>
              </a:spcAft>
              <a:buClr>
                <a:schemeClr val="lt1"/>
              </a:buClr>
              <a:buSzPts val="1000"/>
              <a:buNone/>
              <a:defRPr b="0" sz="1000">
                <a:solidFill>
                  <a:schemeClr val="lt1"/>
                </a:solidFill>
              </a:defRPr>
            </a:lvl6pPr>
            <a:lvl7pPr lvl="6" rtl="0">
              <a:spcBef>
                <a:spcPts val="0"/>
              </a:spcBef>
              <a:spcAft>
                <a:spcPts val="0"/>
              </a:spcAft>
              <a:buClr>
                <a:schemeClr val="lt1"/>
              </a:buClr>
              <a:buSzPts val="1000"/>
              <a:buNone/>
              <a:defRPr b="0" sz="1000">
                <a:solidFill>
                  <a:schemeClr val="lt1"/>
                </a:solidFill>
              </a:defRPr>
            </a:lvl7pPr>
            <a:lvl8pPr lvl="7" rtl="0">
              <a:spcBef>
                <a:spcPts val="0"/>
              </a:spcBef>
              <a:spcAft>
                <a:spcPts val="0"/>
              </a:spcAft>
              <a:buClr>
                <a:schemeClr val="lt1"/>
              </a:buClr>
              <a:buSzPts val="1000"/>
              <a:buNone/>
              <a:defRPr b="0" sz="1000">
                <a:solidFill>
                  <a:schemeClr val="lt1"/>
                </a:solidFill>
              </a:defRPr>
            </a:lvl8pPr>
            <a:lvl9pPr lvl="8" rtl="0">
              <a:spcBef>
                <a:spcPts val="0"/>
              </a:spcBef>
              <a:spcAft>
                <a:spcPts val="0"/>
              </a:spcAft>
              <a:buClr>
                <a:schemeClr val="lt1"/>
              </a:buClr>
              <a:buSzPts val="1000"/>
              <a:buNone/>
              <a:defRPr b="0" sz="1000">
                <a:solidFill>
                  <a:schemeClr val="lt1"/>
                </a:solidFill>
              </a:defRPr>
            </a:lvl9pPr>
          </a:lstStyle>
          <a:p/>
        </p:txBody>
      </p:sp>
      <p:cxnSp>
        <p:nvCxnSpPr>
          <p:cNvPr id="80" name="Google Shape;80;p8"/>
          <p:cNvCxnSpPr/>
          <p:nvPr/>
        </p:nvCxnSpPr>
        <p:spPr>
          <a:xfrm>
            <a:off x="6704050" y="1824675"/>
            <a:ext cx="1932600" cy="0"/>
          </a:xfrm>
          <a:prstGeom prst="straightConnector1">
            <a:avLst/>
          </a:prstGeom>
          <a:noFill/>
          <a:ln cap="flat" cmpd="sng" w="9525">
            <a:solidFill>
              <a:srgbClr val="D9D9D9"/>
            </a:solidFill>
            <a:prstDash val="dot"/>
            <a:round/>
            <a:headEnd len="med" w="med" type="none"/>
            <a:tailEnd len="med" w="med" type="none"/>
          </a:ln>
        </p:spPr>
      </p:cxnSp>
      <p:sp>
        <p:nvSpPr>
          <p:cNvPr id="81" name="Google Shape;81;p8"/>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82" name="Google Shape;82;p8"/>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pic>
        <p:nvPicPr>
          <p:cNvPr id="83" name="Google Shape;83;p8"/>
          <p:cNvPicPr preferRelativeResize="0"/>
          <p:nvPr/>
        </p:nvPicPr>
        <p:blipFill rotWithShape="1">
          <a:blip r:embed="rId3">
            <a:alphaModFix/>
          </a:blip>
          <a:srcRect b="209" l="0" r="0" t="209"/>
          <a:stretch/>
        </p:blipFill>
        <p:spPr>
          <a:xfrm>
            <a:off x="8584583" y="4745675"/>
            <a:ext cx="165050" cy="189802"/>
          </a:xfrm>
          <a:prstGeom prst="rect">
            <a:avLst/>
          </a:prstGeom>
          <a:noFill/>
          <a:ln>
            <a:noFill/>
          </a:ln>
        </p:spPr>
      </p:pic>
      <p:sp>
        <p:nvSpPr>
          <p:cNvPr id="84" name="Google Shape;84;p8"/>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4">
  <p:cSld name="MAIN_POINT_1_2">
    <p:bg>
      <p:bgPr>
        <a:gradFill>
          <a:gsLst>
            <a:gs pos="0">
              <a:srgbClr val="132757"/>
            </a:gs>
            <a:gs pos="100000">
              <a:srgbClr val="000000"/>
            </a:gs>
          </a:gsLst>
          <a:lin ang="2698631" scaled="0"/>
        </a:gradFill>
      </p:bgPr>
    </p:bg>
    <p:spTree>
      <p:nvGrpSpPr>
        <p:cNvPr id="85" name="Shape 85"/>
        <p:cNvGrpSpPr/>
        <p:nvPr/>
      </p:nvGrpSpPr>
      <p:grpSpPr>
        <a:xfrm>
          <a:off x="0" y="0"/>
          <a:ext cx="0" cy="0"/>
          <a:chOff x="0" y="0"/>
          <a:chExt cx="0" cy="0"/>
        </a:xfrm>
      </p:grpSpPr>
      <p:sp>
        <p:nvSpPr>
          <p:cNvPr id="86" name="Google Shape;86;p9"/>
          <p:cNvSpPr txBox="1"/>
          <p:nvPr>
            <p:ph type="ctrTitle"/>
          </p:nvPr>
        </p:nvSpPr>
        <p:spPr>
          <a:xfrm>
            <a:off x="1330250" y="1445125"/>
            <a:ext cx="4650000" cy="2042400"/>
          </a:xfrm>
          <a:prstGeom prst="rect">
            <a:avLst/>
          </a:prstGeom>
        </p:spPr>
        <p:txBody>
          <a:bodyPr anchorCtr="0" anchor="ctr" bIns="91425" lIns="91425" spcFirstLastPara="1" rIns="91425" wrap="square" tIns="91425">
            <a:normAutofit/>
          </a:bodyPr>
          <a:lstStyle>
            <a:lvl1pPr lvl="0" rtl="0" algn="r">
              <a:spcBef>
                <a:spcPts val="0"/>
              </a:spcBef>
              <a:spcAft>
                <a:spcPts val="0"/>
              </a:spcAft>
              <a:buClr>
                <a:schemeClr val="lt1"/>
              </a:buClr>
              <a:buSzPts val="3000"/>
              <a:buNone/>
              <a:defRPr sz="3000">
                <a:solidFill>
                  <a:schemeClr val="lt1"/>
                </a:solidFill>
              </a:defRPr>
            </a:lvl1pPr>
            <a:lvl2pPr lvl="1" rtl="0" algn="r">
              <a:spcBef>
                <a:spcPts val="0"/>
              </a:spcBef>
              <a:spcAft>
                <a:spcPts val="0"/>
              </a:spcAft>
              <a:buClr>
                <a:schemeClr val="lt1"/>
              </a:buClr>
              <a:buSzPts val="3000"/>
              <a:buNone/>
              <a:defRPr sz="3000">
                <a:solidFill>
                  <a:schemeClr val="lt1"/>
                </a:solidFill>
              </a:defRPr>
            </a:lvl2pPr>
            <a:lvl3pPr lvl="2" rtl="0" algn="r">
              <a:spcBef>
                <a:spcPts val="0"/>
              </a:spcBef>
              <a:spcAft>
                <a:spcPts val="0"/>
              </a:spcAft>
              <a:buClr>
                <a:schemeClr val="lt1"/>
              </a:buClr>
              <a:buSzPts val="3000"/>
              <a:buNone/>
              <a:defRPr sz="3000">
                <a:solidFill>
                  <a:schemeClr val="lt1"/>
                </a:solidFill>
              </a:defRPr>
            </a:lvl3pPr>
            <a:lvl4pPr lvl="3" rtl="0" algn="r">
              <a:spcBef>
                <a:spcPts val="0"/>
              </a:spcBef>
              <a:spcAft>
                <a:spcPts val="0"/>
              </a:spcAft>
              <a:buClr>
                <a:schemeClr val="lt1"/>
              </a:buClr>
              <a:buSzPts val="3000"/>
              <a:buNone/>
              <a:defRPr sz="3000">
                <a:solidFill>
                  <a:schemeClr val="lt1"/>
                </a:solidFill>
              </a:defRPr>
            </a:lvl4pPr>
            <a:lvl5pPr lvl="4" rtl="0" algn="r">
              <a:spcBef>
                <a:spcPts val="0"/>
              </a:spcBef>
              <a:spcAft>
                <a:spcPts val="0"/>
              </a:spcAft>
              <a:buClr>
                <a:schemeClr val="lt1"/>
              </a:buClr>
              <a:buSzPts val="3000"/>
              <a:buNone/>
              <a:defRPr sz="3000">
                <a:solidFill>
                  <a:schemeClr val="lt1"/>
                </a:solidFill>
              </a:defRPr>
            </a:lvl5pPr>
            <a:lvl6pPr lvl="5" rtl="0" algn="r">
              <a:spcBef>
                <a:spcPts val="0"/>
              </a:spcBef>
              <a:spcAft>
                <a:spcPts val="0"/>
              </a:spcAft>
              <a:buClr>
                <a:schemeClr val="lt1"/>
              </a:buClr>
              <a:buSzPts val="3000"/>
              <a:buNone/>
              <a:defRPr sz="3000">
                <a:solidFill>
                  <a:schemeClr val="lt1"/>
                </a:solidFill>
              </a:defRPr>
            </a:lvl6pPr>
            <a:lvl7pPr lvl="6" rtl="0" algn="r">
              <a:spcBef>
                <a:spcPts val="0"/>
              </a:spcBef>
              <a:spcAft>
                <a:spcPts val="0"/>
              </a:spcAft>
              <a:buClr>
                <a:schemeClr val="lt1"/>
              </a:buClr>
              <a:buSzPts val="3000"/>
              <a:buNone/>
              <a:defRPr sz="3000">
                <a:solidFill>
                  <a:schemeClr val="lt1"/>
                </a:solidFill>
              </a:defRPr>
            </a:lvl7pPr>
            <a:lvl8pPr lvl="7" rtl="0" algn="r">
              <a:spcBef>
                <a:spcPts val="0"/>
              </a:spcBef>
              <a:spcAft>
                <a:spcPts val="0"/>
              </a:spcAft>
              <a:buClr>
                <a:schemeClr val="lt1"/>
              </a:buClr>
              <a:buSzPts val="3000"/>
              <a:buNone/>
              <a:defRPr sz="3000">
                <a:solidFill>
                  <a:schemeClr val="lt1"/>
                </a:solidFill>
              </a:defRPr>
            </a:lvl8pPr>
            <a:lvl9pPr lvl="8" rtl="0" algn="r">
              <a:spcBef>
                <a:spcPts val="0"/>
              </a:spcBef>
              <a:spcAft>
                <a:spcPts val="0"/>
              </a:spcAft>
              <a:buClr>
                <a:schemeClr val="lt1"/>
              </a:buClr>
              <a:buSzPts val="3000"/>
              <a:buNone/>
              <a:defRPr sz="3000">
                <a:solidFill>
                  <a:schemeClr val="lt1"/>
                </a:solidFill>
              </a:defRPr>
            </a:lvl9pPr>
          </a:lstStyle>
          <a:p/>
        </p:txBody>
      </p:sp>
      <p:cxnSp>
        <p:nvCxnSpPr>
          <p:cNvPr id="87" name="Google Shape;87;p9"/>
          <p:cNvCxnSpPr/>
          <p:nvPr/>
        </p:nvCxnSpPr>
        <p:spPr>
          <a:xfrm>
            <a:off x="6285450" y="1395425"/>
            <a:ext cx="0" cy="2149500"/>
          </a:xfrm>
          <a:prstGeom prst="straightConnector1">
            <a:avLst/>
          </a:prstGeom>
          <a:noFill/>
          <a:ln cap="flat" cmpd="sng" w="9525">
            <a:solidFill>
              <a:srgbClr val="CCCCCC"/>
            </a:solidFill>
            <a:prstDash val="solid"/>
            <a:round/>
            <a:headEnd len="med" w="med" type="none"/>
            <a:tailEnd len="med" w="med" type="none"/>
          </a:ln>
        </p:spPr>
      </p:cxnSp>
      <p:sp>
        <p:nvSpPr>
          <p:cNvPr id="88" name="Google Shape;88;p9"/>
          <p:cNvSpPr txBox="1"/>
          <p:nvPr>
            <p:ph idx="2" type="ctrTitle"/>
          </p:nvPr>
        </p:nvSpPr>
        <p:spPr>
          <a:xfrm>
            <a:off x="6590650" y="1445150"/>
            <a:ext cx="2159400" cy="2042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000"/>
              <a:buNone/>
              <a:defRPr b="0" sz="1000">
                <a:solidFill>
                  <a:schemeClr val="lt1"/>
                </a:solidFill>
              </a:defRPr>
            </a:lvl1pPr>
            <a:lvl2pPr lvl="1" rtl="0">
              <a:spcBef>
                <a:spcPts val="0"/>
              </a:spcBef>
              <a:spcAft>
                <a:spcPts val="0"/>
              </a:spcAft>
              <a:buClr>
                <a:schemeClr val="lt1"/>
              </a:buClr>
              <a:buSzPts val="1000"/>
              <a:buNone/>
              <a:defRPr b="0" sz="1000">
                <a:solidFill>
                  <a:schemeClr val="lt1"/>
                </a:solidFill>
              </a:defRPr>
            </a:lvl2pPr>
            <a:lvl3pPr lvl="2" rtl="0">
              <a:spcBef>
                <a:spcPts val="0"/>
              </a:spcBef>
              <a:spcAft>
                <a:spcPts val="0"/>
              </a:spcAft>
              <a:buClr>
                <a:schemeClr val="lt1"/>
              </a:buClr>
              <a:buSzPts val="1000"/>
              <a:buNone/>
              <a:defRPr b="0" sz="1000">
                <a:solidFill>
                  <a:schemeClr val="lt1"/>
                </a:solidFill>
              </a:defRPr>
            </a:lvl3pPr>
            <a:lvl4pPr lvl="3" rtl="0">
              <a:spcBef>
                <a:spcPts val="0"/>
              </a:spcBef>
              <a:spcAft>
                <a:spcPts val="0"/>
              </a:spcAft>
              <a:buClr>
                <a:schemeClr val="lt1"/>
              </a:buClr>
              <a:buSzPts val="1000"/>
              <a:buNone/>
              <a:defRPr b="0" sz="1000">
                <a:solidFill>
                  <a:schemeClr val="lt1"/>
                </a:solidFill>
              </a:defRPr>
            </a:lvl4pPr>
            <a:lvl5pPr lvl="4" rtl="0">
              <a:spcBef>
                <a:spcPts val="0"/>
              </a:spcBef>
              <a:spcAft>
                <a:spcPts val="0"/>
              </a:spcAft>
              <a:buClr>
                <a:schemeClr val="lt1"/>
              </a:buClr>
              <a:buSzPts val="1000"/>
              <a:buNone/>
              <a:defRPr b="0" sz="1000">
                <a:solidFill>
                  <a:schemeClr val="lt1"/>
                </a:solidFill>
              </a:defRPr>
            </a:lvl5pPr>
            <a:lvl6pPr lvl="5" rtl="0">
              <a:spcBef>
                <a:spcPts val="0"/>
              </a:spcBef>
              <a:spcAft>
                <a:spcPts val="0"/>
              </a:spcAft>
              <a:buClr>
                <a:schemeClr val="lt1"/>
              </a:buClr>
              <a:buSzPts val="1000"/>
              <a:buNone/>
              <a:defRPr b="0" sz="1000">
                <a:solidFill>
                  <a:schemeClr val="lt1"/>
                </a:solidFill>
              </a:defRPr>
            </a:lvl6pPr>
            <a:lvl7pPr lvl="6" rtl="0">
              <a:spcBef>
                <a:spcPts val="0"/>
              </a:spcBef>
              <a:spcAft>
                <a:spcPts val="0"/>
              </a:spcAft>
              <a:buClr>
                <a:schemeClr val="lt1"/>
              </a:buClr>
              <a:buSzPts val="1000"/>
              <a:buNone/>
              <a:defRPr b="0" sz="1000">
                <a:solidFill>
                  <a:schemeClr val="lt1"/>
                </a:solidFill>
              </a:defRPr>
            </a:lvl7pPr>
            <a:lvl8pPr lvl="7" rtl="0">
              <a:spcBef>
                <a:spcPts val="0"/>
              </a:spcBef>
              <a:spcAft>
                <a:spcPts val="0"/>
              </a:spcAft>
              <a:buClr>
                <a:schemeClr val="lt1"/>
              </a:buClr>
              <a:buSzPts val="1000"/>
              <a:buNone/>
              <a:defRPr b="0" sz="1000">
                <a:solidFill>
                  <a:schemeClr val="lt1"/>
                </a:solidFill>
              </a:defRPr>
            </a:lvl8pPr>
            <a:lvl9pPr lvl="8" rtl="0">
              <a:spcBef>
                <a:spcPts val="0"/>
              </a:spcBef>
              <a:spcAft>
                <a:spcPts val="0"/>
              </a:spcAft>
              <a:buClr>
                <a:schemeClr val="lt1"/>
              </a:buClr>
              <a:buSzPts val="1000"/>
              <a:buNone/>
              <a:defRPr b="0" sz="1000">
                <a:solidFill>
                  <a:schemeClr val="lt1"/>
                </a:solidFill>
              </a:defRPr>
            </a:lvl9pPr>
          </a:lstStyle>
          <a:p/>
        </p:txBody>
      </p:sp>
      <p:cxnSp>
        <p:nvCxnSpPr>
          <p:cNvPr id="89" name="Google Shape;89;p9"/>
          <p:cNvCxnSpPr/>
          <p:nvPr/>
        </p:nvCxnSpPr>
        <p:spPr>
          <a:xfrm>
            <a:off x="6704050" y="1824675"/>
            <a:ext cx="1932600" cy="0"/>
          </a:xfrm>
          <a:prstGeom prst="straightConnector1">
            <a:avLst/>
          </a:prstGeom>
          <a:noFill/>
          <a:ln cap="flat" cmpd="sng" w="9525">
            <a:solidFill>
              <a:srgbClr val="D9D9D9"/>
            </a:solidFill>
            <a:prstDash val="dot"/>
            <a:round/>
            <a:headEnd len="med" w="med" type="none"/>
            <a:tailEnd len="med" w="med" type="none"/>
          </a:ln>
        </p:spPr>
      </p:cxnSp>
      <p:sp>
        <p:nvSpPr>
          <p:cNvPr id="90" name="Google Shape;90;p9"/>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91" name="Google Shape;91;p9"/>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pic>
        <p:nvPicPr>
          <p:cNvPr id="92" name="Google Shape;92;p9"/>
          <p:cNvPicPr preferRelativeResize="0"/>
          <p:nvPr/>
        </p:nvPicPr>
        <p:blipFill rotWithShape="1">
          <a:blip r:embed="rId2">
            <a:alphaModFix/>
          </a:blip>
          <a:srcRect b="209" l="0" r="0" t="209"/>
          <a:stretch/>
        </p:blipFill>
        <p:spPr>
          <a:xfrm>
            <a:off x="8584583" y="4745675"/>
            <a:ext cx="165050" cy="189802"/>
          </a:xfrm>
          <a:prstGeom prst="rect">
            <a:avLst/>
          </a:prstGeom>
          <a:noFill/>
          <a:ln>
            <a:noFill/>
          </a:ln>
        </p:spPr>
      </p:pic>
      <p:sp>
        <p:nvSpPr>
          <p:cNvPr id="93" name="Google Shape;93;p9"/>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duction - 1">
  <p:cSld name="MAIN_POINT_1_1">
    <p:bg>
      <p:bgPr>
        <a:gradFill>
          <a:gsLst>
            <a:gs pos="0">
              <a:srgbClr val="132757"/>
            </a:gs>
            <a:gs pos="100000">
              <a:srgbClr val="000000"/>
            </a:gs>
          </a:gsLst>
          <a:lin ang="2698631" scaled="0"/>
        </a:gradFill>
      </p:bgPr>
    </p:bg>
    <p:spTree>
      <p:nvGrpSpPr>
        <p:cNvPr id="94" name="Shape 94"/>
        <p:cNvGrpSpPr/>
        <p:nvPr/>
      </p:nvGrpSpPr>
      <p:grpSpPr>
        <a:xfrm>
          <a:off x="0" y="0"/>
          <a:ext cx="0" cy="0"/>
          <a:chOff x="0" y="0"/>
          <a:chExt cx="0" cy="0"/>
        </a:xfrm>
      </p:grpSpPr>
      <p:sp>
        <p:nvSpPr>
          <p:cNvPr id="95" name="Google Shape;95;p10"/>
          <p:cNvSpPr txBox="1"/>
          <p:nvPr>
            <p:ph type="ctrTitle"/>
          </p:nvPr>
        </p:nvSpPr>
        <p:spPr>
          <a:xfrm>
            <a:off x="451000" y="1466363"/>
            <a:ext cx="8290800" cy="7485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000"/>
              <a:buNone/>
              <a:defRPr sz="3000">
                <a:solidFill>
                  <a:schemeClr val="lt1"/>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p:txBody>
      </p:sp>
      <p:sp>
        <p:nvSpPr>
          <p:cNvPr id="96" name="Google Shape;96;p10"/>
          <p:cNvSpPr txBox="1"/>
          <p:nvPr>
            <p:ph idx="2" type="ctrTitle"/>
          </p:nvPr>
        </p:nvSpPr>
        <p:spPr>
          <a:xfrm>
            <a:off x="451000" y="2171763"/>
            <a:ext cx="8290800" cy="1505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000"/>
              <a:buNone/>
              <a:defRPr b="0" sz="1000">
                <a:solidFill>
                  <a:schemeClr val="lt1"/>
                </a:solidFill>
              </a:defRPr>
            </a:lvl1pPr>
            <a:lvl2pPr lvl="1" rtl="0">
              <a:spcBef>
                <a:spcPts val="0"/>
              </a:spcBef>
              <a:spcAft>
                <a:spcPts val="0"/>
              </a:spcAft>
              <a:buClr>
                <a:schemeClr val="lt1"/>
              </a:buClr>
              <a:buSzPts val="1000"/>
              <a:buNone/>
              <a:defRPr b="0" sz="1000">
                <a:solidFill>
                  <a:schemeClr val="lt1"/>
                </a:solidFill>
              </a:defRPr>
            </a:lvl2pPr>
            <a:lvl3pPr lvl="2" rtl="0">
              <a:spcBef>
                <a:spcPts val="0"/>
              </a:spcBef>
              <a:spcAft>
                <a:spcPts val="0"/>
              </a:spcAft>
              <a:buClr>
                <a:schemeClr val="lt1"/>
              </a:buClr>
              <a:buSzPts val="1000"/>
              <a:buNone/>
              <a:defRPr b="0" sz="1000">
                <a:solidFill>
                  <a:schemeClr val="lt1"/>
                </a:solidFill>
              </a:defRPr>
            </a:lvl3pPr>
            <a:lvl4pPr lvl="3" rtl="0">
              <a:spcBef>
                <a:spcPts val="0"/>
              </a:spcBef>
              <a:spcAft>
                <a:spcPts val="0"/>
              </a:spcAft>
              <a:buClr>
                <a:schemeClr val="lt1"/>
              </a:buClr>
              <a:buSzPts val="1000"/>
              <a:buNone/>
              <a:defRPr b="0" sz="1000">
                <a:solidFill>
                  <a:schemeClr val="lt1"/>
                </a:solidFill>
              </a:defRPr>
            </a:lvl4pPr>
            <a:lvl5pPr lvl="4" rtl="0">
              <a:spcBef>
                <a:spcPts val="0"/>
              </a:spcBef>
              <a:spcAft>
                <a:spcPts val="0"/>
              </a:spcAft>
              <a:buClr>
                <a:schemeClr val="lt1"/>
              </a:buClr>
              <a:buSzPts val="1000"/>
              <a:buNone/>
              <a:defRPr b="0" sz="1000">
                <a:solidFill>
                  <a:schemeClr val="lt1"/>
                </a:solidFill>
              </a:defRPr>
            </a:lvl5pPr>
            <a:lvl6pPr lvl="5" rtl="0">
              <a:spcBef>
                <a:spcPts val="0"/>
              </a:spcBef>
              <a:spcAft>
                <a:spcPts val="0"/>
              </a:spcAft>
              <a:buClr>
                <a:schemeClr val="lt1"/>
              </a:buClr>
              <a:buSzPts val="1000"/>
              <a:buNone/>
              <a:defRPr b="0" sz="1000">
                <a:solidFill>
                  <a:schemeClr val="lt1"/>
                </a:solidFill>
              </a:defRPr>
            </a:lvl6pPr>
            <a:lvl7pPr lvl="6" rtl="0">
              <a:spcBef>
                <a:spcPts val="0"/>
              </a:spcBef>
              <a:spcAft>
                <a:spcPts val="0"/>
              </a:spcAft>
              <a:buClr>
                <a:schemeClr val="lt1"/>
              </a:buClr>
              <a:buSzPts val="1000"/>
              <a:buNone/>
              <a:defRPr b="0" sz="1000">
                <a:solidFill>
                  <a:schemeClr val="lt1"/>
                </a:solidFill>
              </a:defRPr>
            </a:lvl7pPr>
            <a:lvl8pPr lvl="7" rtl="0">
              <a:spcBef>
                <a:spcPts val="0"/>
              </a:spcBef>
              <a:spcAft>
                <a:spcPts val="0"/>
              </a:spcAft>
              <a:buClr>
                <a:schemeClr val="lt1"/>
              </a:buClr>
              <a:buSzPts val="1000"/>
              <a:buNone/>
              <a:defRPr b="0" sz="1000">
                <a:solidFill>
                  <a:schemeClr val="lt1"/>
                </a:solidFill>
              </a:defRPr>
            </a:lvl8pPr>
            <a:lvl9pPr lvl="8" rtl="0">
              <a:spcBef>
                <a:spcPts val="0"/>
              </a:spcBef>
              <a:spcAft>
                <a:spcPts val="0"/>
              </a:spcAft>
              <a:buClr>
                <a:schemeClr val="lt1"/>
              </a:buClr>
              <a:buSzPts val="1000"/>
              <a:buNone/>
              <a:defRPr b="0" sz="1000">
                <a:solidFill>
                  <a:schemeClr val="lt1"/>
                </a:solidFill>
              </a:defRPr>
            </a:lvl9pPr>
          </a:lstStyle>
          <a:p/>
        </p:txBody>
      </p:sp>
      <p:sp>
        <p:nvSpPr>
          <p:cNvPr id="97" name="Google Shape;97;p10"/>
          <p:cNvSpPr txBox="1"/>
          <p:nvPr>
            <p:ph idx="1" type="subTitle"/>
          </p:nvPr>
        </p:nvSpPr>
        <p:spPr>
          <a:xfrm>
            <a:off x="451000" y="89302"/>
            <a:ext cx="4559100" cy="393600"/>
          </a:xfrm>
          <a:prstGeom prst="rect">
            <a:avLst/>
          </a:prstGeom>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sp>
        <p:nvSpPr>
          <p:cNvPr id="98" name="Google Shape;98;p10"/>
          <p:cNvSpPr txBox="1"/>
          <p:nvPr>
            <p:ph idx="3" type="subTitle"/>
          </p:nvPr>
        </p:nvSpPr>
        <p:spPr>
          <a:xfrm>
            <a:off x="451000" y="4651453"/>
            <a:ext cx="4559100" cy="317700"/>
          </a:xfrm>
          <a:prstGeom prst="rect">
            <a:avLst/>
          </a:prstGeom>
        </p:spPr>
        <p:txBody>
          <a:bodyPr anchorCtr="0" anchor="b" bIns="91425" lIns="91425" spcFirstLastPara="1" rIns="91425" wrap="square" tIns="91425">
            <a:normAutofit/>
          </a:bodyPr>
          <a:lstStyle>
            <a:lvl1pPr lvl="0" rtl="0">
              <a:lnSpc>
                <a:spcPct val="100000"/>
              </a:lnSpc>
              <a:spcBef>
                <a:spcPts val="0"/>
              </a:spcBef>
              <a:spcAft>
                <a:spcPts val="0"/>
              </a:spcAft>
              <a:buClr>
                <a:schemeClr val="lt1"/>
              </a:buClr>
              <a:buSzPts val="700"/>
              <a:buFont typeface="Open Sans"/>
              <a:buNone/>
              <a:defRPr sz="700">
                <a:solidFill>
                  <a:schemeClr val="lt1"/>
                </a:solidFill>
                <a:latin typeface="Open Sans"/>
                <a:ea typeface="Open Sans"/>
                <a:cs typeface="Open Sans"/>
                <a:sym typeface="Open Sans"/>
              </a:defRPr>
            </a:lvl1pPr>
            <a:lvl2pPr lvl="1" rtl="0">
              <a:lnSpc>
                <a:spcPct val="100000"/>
              </a:lnSpc>
              <a:spcBef>
                <a:spcPts val="0"/>
              </a:spcBef>
              <a:spcAft>
                <a:spcPts val="0"/>
              </a:spcAft>
              <a:buClr>
                <a:schemeClr val="lt1"/>
              </a:buClr>
              <a:buSzPts val="700"/>
              <a:buNone/>
              <a:defRPr sz="700">
                <a:solidFill>
                  <a:schemeClr val="lt1"/>
                </a:solidFill>
              </a:defRPr>
            </a:lvl2pPr>
            <a:lvl3pPr lvl="2" rtl="0">
              <a:lnSpc>
                <a:spcPct val="100000"/>
              </a:lnSpc>
              <a:spcBef>
                <a:spcPts val="0"/>
              </a:spcBef>
              <a:spcAft>
                <a:spcPts val="0"/>
              </a:spcAft>
              <a:buClr>
                <a:schemeClr val="lt1"/>
              </a:buClr>
              <a:buSzPts val="700"/>
              <a:buNone/>
              <a:defRPr sz="700">
                <a:solidFill>
                  <a:schemeClr val="lt1"/>
                </a:solidFill>
              </a:defRPr>
            </a:lvl3pPr>
            <a:lvl4pPr lvl="3" rtl="0">
              <a:lnSpc>
                <a:spcPct val="100000"/>
              </a:lnSpc>
              <a:spcBef>
                <a:spcPts val="0"/>
              </a:spcBef>
              <a:spcAft>
                <a:spcPts val="0"/>
              </a:spcAft>
              <a:buClr>
                <a:schemeClr val="lt1"/>
              </a:buClr>
              <a:buSzPts val="700"/>
              <a:buNone/>
              <a:defRPr sz="700">
                <a:solidFill>
                  <a:schemeClr val="lt1"/>
                </a:solidFill>
              </a:defRPr>
            </a:lvl4pPr>
            <a:lvl5pPr lvl="4" rtl="0">
              <a:lnSpc>
                <a:spcPct val="100000"/>
              </a:lnSpc>
              <a:spcBef>
                <a:spcPts val="0"/>
              </a:spcBef>
              <a:spcAft>
                <a:spcPts val="0"/>
              </a:spcAft>
              <a:buClr>
                <a:schemeClr val="lt1"/>
              </a:buClr>
              <a:buSzPts val="700"/>
              <a:buNone/>
              <a:defRPr sz="700">
                <a:solidFill>
                  <a:schemeClr val="lt1"/>
                </a:solidFill>
              </a:defRPr>
            </a:lvl5pPr>
            <a:lvl6pPr lvl="5" rtl="0">
              <a:lnSpc>
                <a:spcPct val="100000"/>
              </a:lnSpc>
              <a:spcBef>
                <a:spcPts val="0"/>
              </a:spcBef>
              <a:spcAft>
                <a:spcPts val="0"/>
              </a:spcAft>
              <a:buClr>
                <a:schemeClr val="lt1"/>
              </a:buClr>
              <a:buSzPts val="700"/>
              <a:buNone/>
              <a:defRPr sz="700">
                <a:solidFill>
                  <a:schemeClr val="lt1"/>
                </a:solidFill>
              </a:defRPr>
            </a:lvl6pPr>
            <a:lvl7pPr lvl="6" rtl="0">
              <a:lnSpc>
                <a:spcPct val="100000"/>
              </a:lnSpc>
              <a:spcBef>
                <a:spcPts val="0"/>
              </a:spcBef>
              <a:spcAft>
                <a:spcPts val="0"/>
              </a:spcAft>
              <a:buClr>
                <a:schemeClr val="lt1"/>
              </a:buClr>
              <a:buSzPts val="700"/>
              <a:buNone/>
              <a:defRPr sz="700">
                <a:solidFill>
                  <a:schemeClr val="lt1"/>
                </a:solidFill>
              </a:defRPr>
            </a:lvl7pPr>
            <a:lvl8pPr lvl="7" rtl="0">
              <a:lnSpc>
                <a:spcPct val="100000"/>
              </a:lnSpc>
              <a:spcBef>
                <a:spcPts val="0"/>
              </a:spcBef>
              <a:spcAft>
                <a:spcPts val="0"/>
              </a:spcAft>
              <a:buClr>
                <a:schemeClr val="lt1"/>
              </a:buClr>
              <a:buSzPts val="700"/>
              <a:buNone/>
              <a:defRPr sz="700">
                <a:solidFill>
                  <a:schemeClr val="lt1"/>
                </a:solidFill>
              </a:defRPr>
            </a:lvl8pPr>
            <a:lvl9pPr lvl="8" rtl="0">
              <a:lnSpc>
                <a:spcPct val="100000"/>
              </a:lnSpc>
              <a:spcBef>
                <a:spcPts val="0"/>
              </a:spcBef>
              <a:spcAft>
                <a:spcPts val="0"/>
              </a:spcAft>
              <a:buClr>
                <a:schemeClr val="lt1"/>
              </a:buClr>
              <a:buSzPts val="700"/>
              <a:buNone/>
              <a:defRPr sz="700">
                <a:solidFill>
                  <a:schemeClr val="lt1"/>
                </a:solidFill>
              </a:defRPr>
            </a:lvl9pPr>
          </a:lstStyle>
          <a:p/>
        </p:txBody>
      </p:sp>
      <p:pic>
        <p:nvPicPr>
          <p:cNvPr id="99" name="Google Shape;99;p10"/>
          <p:cNvPicPr preferRelativeResize="0"/>
          <p:nvPr/>
        </p:nvPicPr>
        <p:blipFill rotWithShape="1">
          <a:blip r:embed="rId2">
            <a:alphaModFix/>
          </a:blip>
          <a:srcRect b="209" l="0" r="0" t="209"/>
          <a:stretch/>
        </p:blipFill>
        <p:spPr>
          <a:xfrm>
            <a:off x="8584583" y="4745675"/>
            <a:ext cx="165050" cy="189802"/>
          </a:xfrm>
          <a:prstGeom prst="rect">
            <a:avLst/>
          </a:prstGeom>
          <a:noFill/>
          <a:ln>
            <a:noFill/>
          </a:ln>
        </p:spPr>
      </p:pic>
      <p:sp>
        <p:nvSpPr>
          <p:cNvPr id="100" name="Google Shape;100;p10"/>
          <p:cNvSpPr txBox="1"/>
          <p:nvPr>
            <p:ph idx="12" type="sldNum"/>
          </p:nvPr>
        </p:nvSpPr>
        <p:spPr>
          <a:xfrm>
            <a:off x="8572329" y="112400"/>
            <a:ext cx="253500" cy="393600"/>
          </a:xfrm>
          <a:prstGeom prst="rect">
            <a:avLst/>
          </a:prstGeom>
        </p:spPr>
        <p:txBody>
          <a:bodyPr anchorCtr="0" anchor="ctr" bIns="91425" lIns="91425" spcFirstLastPara="1" rIns="91425" wrap="square" tIns="91425">
            <a:normAutofit/>
          </a:bodyPr>
          <a:lstStyle>
            <a:lvl1pPr lvl="0" rtl="0">
              <a:buNone/>
              <a:defRPr sz="700">
                <a:solidFill>
                  <a:schemeClr val="lt1"/>
                </a:solidFill>
              </a:defRPr>
            </a:lvl1pPr>
            <a:lvl2pPr lvl="1" rtl="0">
              <a:buNone/>
              <a:defRPr sz="700">
                <a:solidFill>
                  <a:schemeClr val="lt1"/>
                </a:solidFill>
              </a:defRPr>
            </a:lvl2pPr>
            <a:lvl3pPr lvl="2" rtl="0">
              <a:buNone/>
              <a:defRPr sz="700">
                <a:solidFill>
                  <a:schemeClr val="lt1"/>
                </a:solidFill>
              </a:defRPr>
            </a:lvl3pPr>
            <a:lvl4pPr lvl="3" rtl="0">
              <a:buNone/>
              <a:defRPr sz="700">
                <a:solidFill>
                  <a:schemeClr val="lt1"/>
                </a:solidFill>
              </a:defRPr>
            </a:lvl4pPr>
            <a:lvl5pPr lvl="4" rtl="0">
              <a:buNone/>
              <a:defRPr sz="700">
                <a:solidFill>
                  <a:schemeClr val="lt1"/>
                </a:solidFill>
              </a:defRPr>
            </a:lvl5pPr>
            <a:lvl6pPr lvl="5" rtl="0">
              <a:buNone/>
              <a:defRPr sz="700">
                <a:solidFill>
                  <a:schemeClr val="lt1"/>
                </a:solidFill>
              </a:defRPr>
            </a:lvl6pPr>
            <a:lvl7pPr lvl="6" rtl="0">
              <a:buNone/>
              <a:defRPr sz="700">
                <a:solidFill>
                  <a:schemeClr val="lt1"/>
                </a:solidFill>
              </a:defRPr>
            </a:lvl7pPr>
            <a:lvl8pPr lvl="7" rtl="0">
              <a:buNone/>
              <a:defRPr sz="700">
                <a:solidFill>
                  <a:schemeClr val="lt1"/>
                </a:solidFill>
              </a:defRPr>
            </a:lvl8pPr>
            <a:lvl9pPr lvl="8" rtl="0">
              <a:buNone/>
              <a:defRPr sz="7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theme" Target="../theme/theme1.xml"/><Relationship Id="rId25" Type="http://schemas.openxmlformats.org/officeDocument/2006/relationships/slideLayout" Target="../slideLayouts/slideLayout25.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2pPr>
            <a:lvl3pPr lvl="2"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3pPr>
            <a:lvl4pPr lvl="3"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4pPr>
            <a:lvl5pPr lvl="4"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5pPr>
            <a:lvl6pPr lvl="5"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6pPr>
            <a:lvl7pPr lvl="6"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7pPr>
            <a:lvl8pPr lvl="7"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8pPr>
            <a:lvl9pPr lvl="8"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292100" lvl="0" marL="457200" rtl="0">
              <a:lnSpc>
                <a:spcPct val="115000"/>
              </a:lnSpc>
              <a:spcBef>
                <a:spcPts val="0"/>
              </a:spcBef>
              <a:spcAft>
                <a:spcPts val="0"/>
              </a:spcAft>
              <a:buClr>
                <a:schemeClr val="dk2"/>
              </a:buClr>
              <a:buSzPts val="1000"/>
              <a:buFont typeface="Open Sans SemiBold"/>
              <a:buChar char="●"/>
              <a:defRPr sz="1000">
                <a:solidFill>
                  <a:schemeClr val="dk2"/>
                </a:solidFill>
                <a:latin typeface="Open Sans SemiBold"/>
                <a:ea typeface="Open Sans SemiBold"/>
                <a:cs typeface="Open Sans SemiBold"/>
                <a:sym typeface="Open Sans SemiBold"/>
              </a:defRPr>
            </a:lvl1pPr>
            <a:lvl2pPr indent="-292100" lvl="1" marL="9144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2pPr>
            <a:lvl3pPr indent="-292100" lvl="2" marL="13716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3pPr>
            <a:lvl4pPr indent="-292100" lvl="3" marL="18288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4pPr>
            <a:lvl5pPr indent="-292100" lvl="4" marL="22860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5pPr>
            <a:lvl6pPr indent="-292100" lvl="5" marL="27432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6pPr>
            <a:lvl7pPr indent="-292100" lvl="6" marL="32004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7pPr>
            <a:lvl8pPr indent="-292100" lvl="7" marL="36576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8pPr>
            <a:lvl9pPr indent="-292100" lvl="8" marL="4114800" rtl="0">
              <a:lnSpc>
                <a:spcPct val="115000"/>
              </a:lnSpc>
              <a:spcBef>
                <a:spcPts val="0"/>
              </a:spcBef>
              <a:spcAft>
                <a:spcPts val="0"/>
              </a:spcAft>
              <a:buClr>
                <a:srgbClr val="272727"/>
              </a:buClr>
              <a:buSzPts val="1000"/>
              <a:buFont typeface="Open Sans"/>
              <a:buChar char="■"/>
              <a:defRPr sz="1000">
                <a:solidFill>
                  <a:srgbClr val="272727"/>
                </a:solidFill>
                <a:latin typeface="Open Sans"/>
                <a:ea typeface="Open Sans"/>
                <a:cs typeface="Open Sans"/>
                <a:sym typeface="Open Sans"/>
              </a:defRPr>
            </a:lvl9pPr>
          </a:lstStyle>
          <a:p/>
        </p:txBody>
      </p:sp>
      <p:sp>
        <p:nvSpPr>
          <p:cNvPr id="8" name="Google Shape;8;p1"/>
          <p:cNvSpPr txBox="1"/>
          <p:nvPr>
            <p:ph idx="12" type="sldNum"/>
          </p:nvPr>
        </p:nvSpPr>
        <p:spPr>
          <a:xfrm>
            <a:off x="8283608" y="112392"/>
            <a:ext cx="548700" cy="393600"/>
          </a:xfrm>
          <a:prstGeom prst="rect">
            <a:avLst/>
          </a:prstGeom>
          <a:noFill/>
          <a:ln>
            <a:noFill/>
          </a:ln>
        </p:spPr>
        <p:txBody>
          <a:bodyPr anchorCtr="0" anchor="ctr" bIns="91425" lIns="91425" spcFirstLastPara="1" rIns="91425" wrap="square" tIns="91425">
            <a:normAutofit/>
          </a:bodyPr>
          <a:lstStyle>
            <a:lvl1pPr lvl="0" rtl="0" algn="r">
              <a:buNone/>
              <a:defRPr sz="700">
                <a:solidFill>
                  <a:srgbClr val="8D9091"/>
                </a:solidFill>
                <a:latin typeface="Open Sans"/>
                <a:ea typeface="Open Sans"/>
                <a:cs typeface="Open Sans"/>
                <a:sym typeface="Open Sans"/>
              </a:defRPr>
            </a:lvl1pPr>
            <a:lvl2pPr lvl="1" rtl="0" algn="r">
              <a:buNone/>
              <a:defRPr sz="700">
                <a:solidFill>
                  <a:srgbClr val="8D9091"/>
                </a:solidFill>
                <a:latin typeface="Open Sans"/>
                <a:ea typeface="Open Sans"/>
                <a:cs typeface="Open Sans"/>
                <a:sym typeface="Open Sans"/>
              </a:defRPr>
            </a:lvl2pPr>
            <a:lvl3pPr lvl="2" rtl="0" algn="r">
              <a:buNone/>
              <a:defRPr sz="700">
                <a:solidFill>
                  <a:srgbClr val="8D9091"/>
                </a:solidFill>
                <a:latin typeface="Open Sans"/>
                <a:ea typeface="Open Sans"/>
                <a:cs typeface="Open Sans"/>
                <a:sym typeface="Open Sans"/>
              </a:defRPr>
            </a:lvl3pPr>
            <a:lvl4pPr lvl="3" rtl="0" algn="r">
              <a:buNone/>
              <a:defRPr sz="700">
                <a:solidFill>
                  <a:srgbClr val="8D9091"/>
                </a:solidFill>
                <a:latin typeface="Open Sans"/>
                <a:ea typeface="Open Sans"/>
                <a:cs typeface="Open Sans"/>
                <a:sym typeface="Open Sans"/>
              </a:defRPr>
            </a:lvl4pPr>
            <a:lvl5pPr lvl="4" rtl="0" algn="r">
              <a:buNone/>
              <a:defRPr sz="700">
                <a:solidFill>
                  <a:srgbClr val="8D9091"/>
                </a:solidFill>
                <a:latin typeface="Open Sans"/>
                <a:ea typeface="Open Sans"/>
                <a:cs typeface="Open Sans"/>
                <a:sym typeface="Open Sans"/>
              </a:defRPr>
            </a:lvl5pPr>
            <a:lvl6pPr lvl="5" rtl="0" algn="r">
              <a:buNone/>
              <a:defRPr sz="700">
                <a:solidFill>
                  <a:srgbClr val="8D9091"/>
                </a:solidFill>
                <a:latin typeface="Open Sans"/>
                <a:ea typeface="Open Sans"/>
                <a:cs typeface="Open Sans"/>
                <a:sym typeface="Open Sans"/>
              </a:defRPr>
            </a:lvl6pPr>
            <a:lvl7pPr lvl="6" rtl="0" algn="r">
              <a:buNone/>
              <a:defRPr sz="700">
                <a:solidFill>
                  <a:srgbClr val="8D9091"/>
                </a:solidFill>
                <a:latin typeface="Open Sans"/>
                <a:ea typeface="Open Sans"/>
                <a:cs typeface="Open Sans"/>
                <a:sym typeface="Open Sans"/>
              </a:defRPr>
            </a:lvl7pPr>
            <a:lvl8pPr lvl="7" rtl="0" algn="r">
              <a:buNone/>
              <a:defRPr sz="700">
                <a:solidFill>
                  <a:srgbClr val="8D9091"/>
                </a:solidFill>
                <a:latin typeface="Open Sans"/>
                <a:ea typeface="Open Sans"/>
                <a:cs typeface="Open Sans"/>
                <a:sym typeface="Open Sans"/>
              </a:defRPr>
            </a:lvl8pPr>
            <a:lvl9pPr lvl="8" rtl="0" algn="r">
              <a:buNone/>
              <a:defRPr sz="700">
                <a:solidFill>
                  <a:srgbClr val="8D909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hyperlink" Target="https://www.winston.com/en/blogs-and-podcasts/non-fungible-insights-blockchain-decrypted/sec-chair-gary-gensler-reiterates-stance-on-tokens-and-addresses-regulation-of-intermediaries#:~:text=Regulation%20of%20Tokens,value%E2%80%9D%20might%20not%20be%20securities" TargetMode="External"/><Relationship Id="rId4" Type="http://schemas.openxmlformats.org/officeDocument/2006/relationships/hyperlink" Target="https://www.sec.gov/newsroom/speeches-statements/atkins-digital-finance-revolution-0731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hyperlink" Target="https://www.sec.gov/newsroom/press-releases/2025-110-sec-cftc-staff-issue-joint-statement-trading-certain-spot-crypto-asset-product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 Id="rId3" Type="http://schemas.openxmlformats.org/officeDocument/2006/relationships/hyperlink" Target="https://www.sec.gov/newsroom/speeches-statements/peirce-statement-rfi-02212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hyperlink" Target="https://www.sec.gov/newsroom/press-releases/2025-47" TargetMode="External"/><Relationship Id="rId4" Type="http://schemas.openxmlformats.org/officeDocument/2006/relationships/hyperlink" Target="https://www.sec.gov/enforcement-litigation/litigation-releases/lr-26278" TargetMode="External"/><Relationship Id="rId5" Type="http://schemas.openxmlformats.org/officeDocument/2006/relationships/hyperlink" Target="http://crypto.com" TargetMode="External"/><Relationship Id="rId6" Type="http://schemas.openxmlformats.org/officeDocument/2006/relationships/hyperlink" Target="https://crypto.com/en/company-news/sec-closes-crypto-com-investigation-with-no-ac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B213F"/>
        </a:solidFill>
      </p:bgPr>
    </p:bg>
    <p:spTree>
      <p:nvGrpSpPr>
        <p:cNvPr id="260" name="Shape 260"/>
        <p:cNvGrpSpPr/>
        <p:nvPr/>
      </p:nvGrpSpPr>
      <p:grpSpPr>
        <a:xfrm>
          <a:off x="0" y="0"/>
          <a:ext cx="0" cy="0"/>
          <a:chOff x="0" y="0"/>
          <a:chExt cx="0" cy="0"/>
        </a:xfrm>
      </p:grpSpPr>
      <p:sp>
        <p:nvSpPr>
          <p:cNvPr id="261" name="Google Shape;261;p27"/>
          <p:cNvSpPr txBox="1"/>
          <p:nvPr>
            <p:ph idx="4294967295" type="title"/>
          </p:nvPr>
        </p:nvSpPr>
        <p:spPr>
          <a:xfrm>
            <a:off x="4093625" y="1278050"/>
            <a:ext cx="4285200" cy="181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solidFill>
                <a:schemeClr val="lt1"/>
              </a:solidFill>
              <a:latin typeface="Roboto"/>
              <a:ea typeface="Roboto"/>
              <a:cs typeface="Roboto"/>
              <a:sym typeface="Roboto"/>
            </a:endParaRPr>
          </a:p>
          <a:p>
            <a:pPr indent="0" lvl="0" marL="0" rtl="0" algn="l">
              <a:spcBef>
                <a:spcPts val="0"/>
              </a:spcBef>
              <a:spcAft>
                <a:spcPts val="0"/>
              </a:spcAft>
              <a:buNone/>
            </a:pPr>
            <a:r>
              <a:rPr lang="en">
                <a:solidFill>
                  <a:schemeClr val="lt1"/>
                </a:solidFill>
                <a:latin typeface="Roboto"/>
                <a:ea typeface="Roboto"/>
                <a:cs typeface="Roboto"/>
                <a:sym typeface="Roboto"/>
              </a:rPr>
              <a:t>SEC Activity in </a:t>
            </a:r>
            <a:endParaRPr>
              <a:solidFill>
                <a:schemeClr val="lt1"/>
              </a:solidFill>
              <a:latin typeface="Roboto"/>
              <a:ea typeface="Roboto"/>
              <a:cs typeface="Roboto"/>
              <a:sym typeface="Roboto"/>
            </a:endParaRPr>
          </a:p>
          <a:p>
            <a:pPr indent="0" lvl="0" marL="0" rtl="0" algn="l">
              <a:spcBef>
                <a:spcPts val="0"/>
              </a:spcBef>
              <a:spcAft>
                <a:spcPts val="0"/>
              </a:spcAft>
              <a:buNone/>
            </a:pPr>
            <a:r>
              <a:rPr lang="en">
                <a:solidFill>
                  <a:schemeClr val="lt1"/>
                </a:solidFill>
                <a:latin typeface="Roboto"/>
                <a:ea typeface="Roboto"/>
                <a:cs typeface="Roboto"/>
                <a:sym typeface="Roboto"/>
              </a:rPr>
              <a:t>Digital Assets</a:t>
            </a:r>
            <a:endParaRPr>
              <a:solidFill>
                <a:schemeClr val="lt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28"/>
          <p:cNvSpPr txBox="1"/>
          <p:nvPr>
            <p:ph type="title"/>
          </p:nvPr>
        </p:nvSpPr>
        <p:spPr>
          <a:xfrm>
            <a:off x="230900" y="457200"/>
            <a:ext cx="8325900" cy="562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Roboto"/>
                <a:ea typeface="Roboto"/>
                <a:cs typeface="Roboto"/>
                <a:sym typeface="Roboto"/>
              </a:rPr>
              <a:t>SEC Changes Its Assessment of Crypto</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b="0" sz="135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rPr b="0" lang="en" sz="1550">
                <a:solidFill>
                  <a:schemeClr val="dk1"/>
                </a:solidFill>
                <a:highlight>
                  <a:srgbClr val="FFFFFF"/>
                </a:highlight>
                <a:latin typeface="Roboto"/>
                <a:ea typeface="Roboto"/>
                <a:cs typeface="Roboto"/>
                <a:sym typeface="Roboto"/>
              </a:rPr>
              <a:t>September 8, 2022 - SEC Chairman Gensler reiterated that he believes “the vast majority” of Tokens are securities and “are covered under the securities laws.” </a:t>
            </a:r>
            <a:endParaRPr b="0" sz="155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rPr b="0" lang="en" sz="1550" u="sng">
                <a:solidFill>
                  <a:schemeClr val="hlink"/>
                </a:solidFill>
                <a:highlight>
                  <a:srgbClr val="FFFFFF"/>
                </a:highlight>
                <a:latin typeface="Roboto"/>
                <a:ea typeface="Roboto"/>
                <a:cs typeface="Roboto"/>
                <a:sym typeface="Roboto"/>
                <a:hlinkClick r:id="rId3"/>
              </a:rPr>
              <a:t>https://www.winston.com/en/blogs-and-podcasts/non-fungible-insights-blockchain-decrypted/sec-chair-gary-gensler-reiterates-stance-on-tokens-and-addresses-regulation-of-intermediaries#:~:text=Regulation%20of%20Tokens,value%E2%80%9D%20might%20not%20be%20securities</a:t>
            </a:r>
            <a:r>
              <a:rPr b="0" lang="en" sz="1550">
                <a:solidFill>
                  <a:schemeClr val="dk1"/>
                </a:solidFill>
                <a:highlight>
                  <a:srgbClr val="FFFFFF"/>
                </a:highlight>
                <a:latin typeface="Roboto"/>
                <a:ea typeface="Roboto"/>
                <a:cs typeface="Roboto"/>
                <a:sym typeface="Roboto"/>
              </a:rPr>
              <a:t>.</a:t>
            </a:r>
            <a:endParaRPr b="0" sz="155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55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55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rPr b="0" lang="en" sz="1550">
                <a:solidFill>
                  <a:schemeClr val="dk1"/>
                </a:solidFill>
                <a:highlight>
                  <a:srgbClr val="FFFFFF"/>
                </a:highlight>
                <a:latin typeface="Roboto"/>
                <a:ea typeface="Roboto"/>
                <a:cs typeface="Roboto"/>
                <a:sym typeface="Roboto"/>
              </a:rPr>
              <a:t>On July 31, 2025, Chairman Paul Atkins declared that “</a:t>
            </a:r>
            <a:r>
              <a:rPr b="0" lang="en" sz="1550">
                <a:solidFill>
                  <a:srgbClr val="1B1B1B"/>
                </a:solidFill>
                <a:highlight>
                  <a:srgbClr val="FFFFFF"/>
                </a:highlight>
                <a:latin typeface="Roboto"/>
                <a:ea typeface="Roboto"/>
                <a:cs typeface="Roboto"/>
                <a:sym typeface="Roboto"/>
              </a:rPr>
              <a:t>Despite what the SEC has said in the past, most crypto assets are not securities.” </a:t>
            </a:r>
            <a:endParaRPr b="0" sz="1550">
              <a:solidFill>
                <a:srgbClr val="1B1B1B"/>
              </a:solidFill>
              <a:highlight>
                <a:srgbClr val="FFFFFF"/>
              </a:highlight>
              <a:latin typeface="Roboto"/>
              <a:ea typeface="Roboto"/>
              <a:cs typeface="Roboto"/>
              <a:sym typeface="Roboto"/>
            </a:endParaRPr>
          </a:p>
          <a:p>
            <a:pPr indent="0" lvl="0" marL="0" rtl="0" algn="l">
              <a:spcBef>
                <a:spcPts val="0"/>
              </a:spcBef>
              <a:spcAft>
                <a:spcPts val="0"/>
              </a:spcAft>
              <a:buNone/>
            </a:pPr>
            <a:r>
              <a:rPr b="0" lang="en" sz="1550" u="sng">
                <a:solidFill>
                  <a:schemeClr val="hlink"/>
                </a:solidFill>
                <a:highlight>
                  <a:srgbClr val="FFFFFF"/>
                </a:highlight>
                <a:latin typeface="Roboto"/>
                <a:ea typeface="Roboto"/>
                <a:cs typeface="Roboto"/>
                <a:sym typeface="Roboto"/>
                <a:hlinkClick r:id="rId4"/>
              </a:rPr>
              <a:t>https://www.sec.gov/newsroom/speeches-statements/atkins-digital-finance-revolution-073125</a:t>
            </a:r>
            <a:endParaRPr b="0" sz="1550">
              <a:solidFill>
                <a:srgbClr val="1B1B1B"/>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311">
              <a:solidFill>
                <a:srgbClr val="1B1B1B"/>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311">
              <a:solidFill>
                <a:srgbClr val="1B1B1B"/>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311">
              <a:solidFill>
                <a:srgbClr val="1B1B1B"/>
              </a:solidFill>
              <a:highlight>
                <a:srgbClr val="FFFFFF"/>
              </a:highlight>
              <a:latin typeface="Roboto"/>
              <a:ea typeface="Roboto"/>
              <a:cs typeface="Roboto"/>
              <a:sym typeface="Roboto"/>
            </a:endParaRPr>
          </a:p>
        </p:txBody>
      </p:sp>
      <p:sp>
        <p:nvSpPr>
          <p:cNvPr id="267" name="Google Shape;267;p2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29"/>
          <p:cNvSpPr txBox="1"/>
          <p:nvPr>
            <p:ph type="title"/>
          </p:nvPr>
        </p:nvSpPr>
        <p:spPr>
          <a:xfrm>
            <a:off x="230900" y="457200"/>
            <a:ext cx="8086500" cy="562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Roboto"/>
                <a:ea typeface="Roboto"/>
                <a:cs typeface="Roboto"/>
                <a:sym typeface="Roboto"/>
              </a:rPr>
              <a:t>SEC and CFTC Announce Joint Effort on Crypto</a:t>
            </a:r>
            <a:endParaRPr>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t/>
            </a:r>
            <a:endParaRPr b="0" sz="1500">
              <a:solidFill>
                <a:srgbClr val="4F3996"/>
              </a:solidFill>
              <a:highlight>
                <a:srgbClr val="FFFFFF"/>
              </a:highlight>
              <a:latin typeface="Arial"/>
              <a:ea typeface="Arial"/>
              <a:cs typeface="Arial"/>
              <a:sym typeface="Arial"/>
            </a:endParaRPr>
          </a:p>
          <a:p>
            <a:pPr indent="0" lvl="0" marL="0" rtl="0" algn="l">
              <a:spcBef>
                <a:spcPts val="0"/>
              </a:spcBef>
              <a:spcAft>
                <a:spcPts val="0"/>
              </a:spcAft>
              <a:buNone/>
            </a:pPr>
            <a:r>
              <a:t/>
            </a:r>
            <a:endParaRPr sz="1611">
              <a:solidFill>
                <a:srgbClr val="4F3996"/>
              </a:solidFill>
              <a:highlight>
                <a:srgbClr val="FFFFFF"/>
              </a:highlight>
              <a:latin typeface="Arial"/>
              <a:ea typeface="Arial"/>
              <a:cs typeface="Arial"/>
              <a:sym typeface="Arial"/>
            </a:endParaRPr>
          </a:p>
          <a:p>
            <a:pPr indent="0" lvl="0" marL="0" rtl="0" algn="l">
              <a:spcBef>
                <a:spcPts val="0"/>
              </a:spcBef>
              <a:spcAft>
                <a:spcPts val="0"/>
              </a:spcAft>
              <a:buNone/>
            </a:pPr>
            <a:r>
              <a:rPr b="0" lang="en" sz="1611">
                <a:solidFill>
                  <a:schemeClr val="dk1"/>
                </a:solidFill>
                <a:highlight>
                  <a:srgbClr val="FFFFFF"/>
                </a:highlight>
                <a:latin typeface="Roboto"/>
                <a:ea typeface="Roboto"/>
                <a:cs typeface="Roboto"/>
                <a:sym typeface="Roboto"/>
              </a:rPr>
              <a:t>On September 2, 2025, the Securities and Exchange Commission’s (SEC) Division of Trading and Markets and the Commodity Futures Trading Commission’s (CFTC) Divisions of Market Oversight and Clearing and Risk issued a joint statement announcing a cross-agency initiative to coordinate efforts in enabling “certain spot crypto asset products” to trade on regulated exchanges. The Joint Statement is perhaps most noteworthy as the earliest and most visible instance of interagency cooperation on crypto regulation.</a:t>
            </a:r>
            <a:endParaRPr b="0" sz="1611">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611">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rPr b="0" lang="en" sz="1611" u="sng">
                <a:solidFill>
                  <a:schemeClr val="hlink"/>
                </a:solidFill>
                <a:highlight>
                  <a:srgbClr val="FFFFFF"/>
                </a:highlight>
                <a:latin typeface="Roboto"/>
                <a:ea typeface="Roboto"/>
                <a:cs typeface="Roboto"/>
                <a:sym typeface="Roboto"/>
                <a:hlinkClick r:id="rId3"/>
              </a:rPr>
              <a:t>https://www.sec.gov/newsroom/press-releases/2025-110-sec-cftc-staff-issue-joint-statement-trading-certain-spot-crypto-asset-products</a:t>
            </a:r>
            <a:r>
              <a:rPr b="0" lang="en" sz="1611">
                <a:solidFill>
                  <a:schemeClr val="dk1"/>
                </a:solidFill>
                <a:highlight>
                  <a:srgbClr val="FFFFFF"/>
                </a:highlight>
                <a:latin typeface="Roboto"/>
                <a:ea typeface="Roboto"/>
                <a:cs typeface="Roboto"/>
                <a:sym typeface="Roboto"/>
              </a:rPr>
              <a:t> </a:t>
            </a:r>
            <a:endParaRPr b="0" sz="1611">
              <a:solidFill>
                <a:schemeClr val="dk1"/>
              </a:solidFill>
              <a:highlight>
                <a:srgbClr val="FFFFFF"/>
              </a:highlight>
              <a:latin typeface="Roboto"/>
              <a:ea typeface="Roboto"/>
              <a:cs typeface="Roboto"/>
              <a:sym typeface="Roboto"/>
            </a:endParaRPr>
          </a:p>
        </p:txBody>
      </p:sp>
      <p:sp>
        <p:nvSpPr>
          <p:cNvPr id="273" name="Google Shape;273;p2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0"/>
          <p:cNvSpPr txBox="1"/>
          <p:nvPr>
            <p:ph type="title"/>
          </p:nvPr>
        </p:nvSpPr>
        <p:spPr>
          <a:xfrm>
            <a:off x="230900" y="457200"/>
            <a:ext cx="6601500" cy="10593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0"/>
              </a:spcAft>
              <a:buNone/>
            </a:pPr>
            <a:r>
              <a:rPr lang="en">
                <a:latin typeface="Roboto"/>
                <a:ea typeface="Roboto"/>
                <a:cs typeface="Roboto"/>
                <a:sym typeface="Roboto"/>
              </a:rPr>
              <a:t>Hester Peirce Asks A LOT of Questions - Very Good Ones</a:t>
            </a:r>
            <a:endParaRPr>
              <a:latin typeface="Roboto"/>
              <a:ea typeface="Roboto"/>
              <a:cs typeface="Roboto"/>
              <a:sym typeface="Roboto"/>
            </a:endParaRPr>
          </a:p>
          <a:p>
            <a:pPr indent="0" lvl="0" marL="0" rtl="0" algn="l">
              <a:lnSpc>
                <a:spcPct val="115000"/>
              </a:lnSpc>
              <a:spcBef>
                <a:spcPts val="0"/>
              </a:spcBef>
              <a:spcAft>
                <a:spcPts val="0"/>
              </a:spcAft>
              <a:buNone/>
            </a:pPr>
            <a:r>
              <a:t/>
            </a:r>
            <a:endParaRPr/>
          </a:p>
          <a:p>
            <a:pPr indent="0" lvl="0" marL="0" marR="0" rtl="0" algn="l">
              <a:lnSpc>
                <a:spcPct val="115000"/>
              </a:lnSpc>
              <a:spcBef>
                <a:spcPts val="0"/>
              </a:spcBef>
              <a:spcAft>
                <a:spcPts val="0"/>
              </a:spcAft>
              <a:buNone/>
            </a:pPr>
            <a:r>
              <a:rPr b="0" lang="en" sz="1550">
                <a:solidFill>
                  <a:schemeClr val="dk1"/>
                </a:solidFill>
                <a:highlight>
                  <a:srgbClr val="FFFFFF"/>
                </a:highlight>
                <a:latin typeface="Roboto"/>
                <a:ea typeface="Roboto"/>
                <a:cs typeface="Roboto"/>
                <a:sym typeface="Roboto"/>
              </a:rPr>
              <a:t>Commissioner Peirce issued a statement titled “There Must Be Some Way Out of Here” calling for public input on more than 50 questions with the goal of understanding how to better regulate crypto assets. The major topics covered are Security Status, Scoping (e.g NFTs), Public  Offerings, Safe Harbor from Registration, Trading, Custody, Crypto Lending, Crypto ETPs, Tokenized Securities and Sandboxes.</a:t>
            </a:r>
            <a:endParaRPr b="0" sz="1550">
              <a:solidFill>
                <a:schemeClr val="dk1"/>
              </a:solidFill>
              <a:highlight>
                <a:srgbClr val="FFFFFF"/>
              </a:highlight>
              <a:latin typeface="Roboto"/>
              <a:ea typeface="Roboto"/>
              <a:cs typeface="Roboto"/>
              <a:sym typeface="Roboto"/>
            </a:endParaRPr>
          </a:p>
          <a:p>
            <a:pPr indent="0" lvl="0" marL="0" marR="0" rtl="0" algn="l">
              <a:lnSpc>
                <a:spcPct val="115000"/>
              </a:lnSpc>
              <a:spcBef>
                <a:spcPts val="0"/>
              </a:spcBef>
              <a:spcAft>
                <a:spcPts val="0"/>
              </a:spcAft>
              <a:buNone/>
            </a:pPr>
            <a:r>
              <a:rPr b="0" lang="en" sz="1550" u="sng">
                <a:solidFill>
                  <a:schemeClr val="hlink"/>
                </a:solidFill>
                <a:highlight>
                  <a:srgbClr val="FFFFFF"/>
                </a:highlight>
                <a:latin typeface="Roboto"/>
                <a:ea typeface="Roboto"/>
                <a:cs typeface="Roboto"/>
                <a:sym typeface="Roboto"/>
                <a:hlinkClick r:id="rId3"/>
              </a:rPr>
              <a:t>https://www.sec.gov/newsroom/speeches-statements/peirce-statement-rfi-022125</a:t>
            </a:r>
            <a:endParaRPr b="0" sz="1550">
              <a:solidFill>
                <a:schemeClr val="dk1"/>
              </a:solidFill>
              <a:highlight>
                <a:srgbClr val="FFFFFF"/>
              </a:highlight>
              <a:latin typeface="Roboto"/>
              <a:ea typeface="Roboto"/>
              <a:cs typeface="Roboto"/>
              <a:sym typeface="Roboto"/>
            </a:endParaRPr>
          </a:p>
          <a:p>
            <a:pPr indent="0" lvl="0" marL="0" marR="0" rtl="0" algn="l">
              <a:lnSpc>
                <a:spcPct val="115000"/>
              </a:lnSpc>
              <a:spcBef>
                <a:spcPts val="0"/>
              </a:spcBef>
              <a:spcAft>
                <a:spcPts val="0"/>
              </a:spcAft>
              <a:buNone/>
            </a:pPr>
            <a:r>
              <a:t/>
            </a:r>
            <a:endParaRPr b="0" sz="1550">
              <a:solidFill>
                <a:schemeClr val="dk1"/>
              </a:solidFill>
              <a:highlight>
                <a:srgbClr val="FFFFFF"/>
              </a:highlight>
              <a:latin typeface="Roboto"/>
              <a:ea typeface="Roboto"/>
              <a:cs typeface="Roboto"/>
              <a:sym typeface="Roboto"/>
            </a:endParaRPr>
          </a:p>
          <a:p>
            <a:pPr indent="0" lvl="0" marL="0" marR="0" rtl="0" algn="l">
              <a:lnSpc>
                <a:spcPct val="115000"/>
              </a:lnSpc>
              <a:spcBef>
                <a:spcPts val="0"/>
              </a:spcBef>
              <a:spcAft>
                <a:spcPts val="0"/>
              </a:spcAft>
              <a:buNone/>
            </a:pPr>
            <a:r>
              <a:rPr b="0" lang="en" sz="1550">
                <a:solidFill>
                  <a:schemeClr val="dk1"/>
                </a:solidFill>
                <a:highlight>
                  <a:srgbClr val="FFFFFF"/>
                </a:highlight>
                <a:latin typeface="Roboto"/>
                <a:ea typeface="Roboto"/>
                <a:cs typeface="Roboto"/>
                <a:sym typeface="Roboto"/>
              </a:rPr>
              <a:t>The industry has provided input to many of the questions posed from multiple perspectives.  This action will continue to be </a:t>
            </a:r>
            <a:r>
              <a:rPr b="0" lang="en" sz="1550">
                <a:solidFill>
                  <a:schemeClr val="dk1"/>
                </a:solidFill>
                <a:highlight>
                  <a:srgbClr val="FFFFFF"/>
                </a:highlight>
                <a:latin typeface="Roboto"/>
                <a:ea typeface="Roboto"/>
                <a:cs typeface="Roboto"/>
                <a:sym typeface="Roboto"/>
              </a:rPr>
              <a:t>monitored</a:t>
            </a:r>
            <a:r>
              <a:rPr b="0" lang="en" sz="1550">
                <a:solidFill>
                  <a:schemeClr val="dk1"/>
                </a:solidFill>
                <a:highlight>
                  <a:srgbClr val="FFFFFF"/>
                </a:highlight>
                <a:latin typeface="Roboto"/>
                <a:ea typeface="Roboto"/>
                <a:cs typeface="Roboto"/>
                <a:sym typeface="Roboto"/>
              </a:rPr>
              <a:t> to determine how the SEC takes actions on the questions.</a:t>
            </a:r>
            <a:endParaRPr b="0" sz="155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t/>
            </a:r>
            <a:endParaRPr b="0" sz="1100">
              <a:solidFill>
                <a:schemeClr val="dk1"/>
              </a:solidFill>
              <a:latin typeface="Roboto"/>
              <a:ea typeface="Roboto"/>
              <a:cs typeface="Roboto"/>
              <a:sym typeface="Roboto"/>
            </a:endParaRPr>
          </a:p>
          <a:p>
            <a:pPr indent="0" lvl="0" marL="0" rtl="0" algn="l">
              <a:spcBef>
                <a:spcPts val="0"/>
              </a:spcBef>
              <a:spcAft>
                <a:spcPts val="0"/>
              </a:spcAft>
              <a:buNone/>
            </a:pPr>
            <a:r>
              <a:t/>
            </a:r>
            <a:endParaRPr b="0" sz="1100">
              <a:solidFill>
                <a:schemeClr val="dk1"/>
              </a:solidFill>
              <a:latin typeface="Arial"/>
              <a:ea typeface="Arial"/>
              <a:cs typeface="Arial"/>
              <a:sym typeface="Arial"/>
            </a:endParaRPr>
          </a:p>
          <a:p>
            <a:pPr indent="0" lvl="0" marL="0" rtl="0" algn="just">
              <a:lnSpc>
                <a:spcPct val="115000"/>
              </a:lnSpc>
              <a:spcBef>
                <a:spcPts val="1200"/>
              </a:spcBef>
              <a:spcAft>
                <a:spcPts val="0"/>
              </a:spcAft>
              <a:buClr>
                <a:schemeClr val="dk1"/>
              </a:buClr>
              <a:buSzPct val="90825"/>
              <a:buFont typeface="Arial"/>
              <a:buNone/>
            </a:pPr>
            <a:r>
              <a:t/>
            </a:r>
            <a:endParaRPr b="0" sz="1211">
              <a:solidFill>
                <a:schemeClr val="dk1"/>
              </a:solidFill>
              <a:latin typeface="Arial"/>
              <a:ea typeface="Arial"/>
              <a:cs typeface="Arial"/>
              <a:sym typeface="Arial"/>
            </a:endParaRPr>
          </a:p>
          <a:p>
            <a:pPr indent="0" lvl="0" marL="0" rtl="0" algn="l">
              <a:spcBef>
                <a:spcPts val="1200"/>
              </a:spcBef>
              <a:spcAft>
                <a:spcPts val="0"/>
              </a:spcAft>
              <a:buNone/>
            </a:pPr>
            <a:r>
              <a:t/>
            </a:r>
            <a:endParaRPr b="0" sz="1100">
              <a:solidFill>
                <a:schemeClr val="dk1"/>
              </a:solidFill>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79" name="Google Shape;279;p3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1"/>
          <p:cNvSpPr txBox="1"/>
          <p:nvPr>
            <p:ph type="title"/>
          </p:nvPr>
        </p:nvSpPr>
        <p:spPr>
          <a:xfrm>
            <a:off x="230900" y="457200"/>
            <a:ext cx="4973100" cy="562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Roboto"/>
                <a:ea typeface="Roboto"/>
                <a:cs typeface="Roboto"/>
                <a:sym typeface="Roboto"/>
              </a:rPr>
              <a:t>Enforcement?</a:t>
            </a:r>
            <a:endParaRPr>
              <a:latin typeface="Roboto"/>
              <a:ea typeface="Roboto"/>
              <a:cs typeface="Roboto"/>
              <a:sym typeface="Roboto"/>
            </a:endParaRPr>
          </a:p>
          <a:p>
            <a:pPr indent="0" lvl="0" marL="0" rtl="0" algn="l">
              <a:spcBef>
                <a:spcPts val="0"/>
              </a:spcBef>
              <a:spcAft>
                <a:spcPts val="0"/>
              </a:spcAft>
              <a:buNone/>
            </a:pPr>
            <a:r>
              <a:t/>
            </a:r>
            <a:endParaRPr/>
          </a:p>
          <a:p>
            <a:pPr indent="0" lvl="0" marL="0" marR="0" rtl="0" algn="l">
              <a:lnSpc>
                <a:spcPct val="115000"/>
              </a:lnSpc>
              <a:spcBef>
                <a:spcPts val="0"/>
              </a:spcBef>
              <a:spcAft>
                <a:spcPts val="0"/>
              </a:spcAft>
              <a:buClr>
                <a:schemeClr val="dk1"/>
              </a:buClr>
              <a:buSzPct val="70967"/>
              <a:buFont typeface="Arial"/>
              <a:buNone/>
            </a:pPr>
            <a:r>
              <a:rPr b="0" lang="en" sz="1550">
                <a:solidFill>
                  <a:schemeClr val="dk1"/>
                </a:solidFill>
                <a:latin typeface="Roboto"/>
                <a:ea typeface="Roboto"/>
                <a:cs typeface="Roboto"/>
                <a:sym typeface="Roboto"/>
              </a:rPr>
              <a:t>The change of Administrations has seen a large number of the </a:t>
            </a:r>
            <a:r>
              <a:rPr b="0" lang="en" sz="1550">
                <a:solidFill>
                  <a:schemeClr val="dk1"/>
                </a:solidFill>
                <a:latin typeface="Roboto"/>
                <a:ea typeface="Roboto"/>
                <a:cs typeface="Roboto"/>
                <a:sym typeface="Roboto"/>
              </a:rPr>
              <a:t>investigations</a:t>
            </a:r>
            <a:r>
              <a:rPr b="0" lang="en" sz="1550">
                <a:solidFill>
                  <a:schemeClr val="dk1"/>
                </a:solidFill>
                <a:latin typeface="Roboto"/>
                <a:ea typeface="Roboto"/>
                <a:cs typeface="Roboto"/>
                <a:sym typeface="Roboto"/>
              </a:rPr>
              <a:t> into the Cryptocurrency industry shuttered over the past 9 months, </a:t>
            </a:r>
            <a:r>
              <a:rPr b="0" lang="en" sz="1550">
                <a:solidFill>
                  <a:schemeClr val="dk1"/>
                </a:solidFill>
                <a:latin typeface="Roboto"/>
                <a:ea typeface="Roboto"/>
                <a:cs typeface="Roboto"/>
                <a:sym typeface="Roboto"/>
              </a:rPr>
              <a:t>notable</a:t>
            </a:r>
            <a:r>
              <a:rPr b="0" lang="en" sz="1550">
                <a:solidFill>
                  <a:schemeClr val="dk1"/>
                </a:solidFill>
                <a:latin typeface="Roboto"/>
                <a:ea typeface="Roboto"/>
                <a:cs typeface="Roboto"/>
                <a:sym typeface="Roboto"/>
              </a:rPr>
              <a:t> ones include:</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a:solidFill>
                  <a:schemeClr val="dk1"/>
                </a:solidFill>
                <a:latin typeface="Roboto"/>
                <a:ea typeface="Roboto"/>
                <a:cs typeface="Roboto"/>
                <a:sym typeface="Roboto"/>
              </a:rPr>
              <a:t>Coinbase:</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u="sng">
                <a:solidFill>
                  <a:schemeClr val="hlink"/>
                </a:solidFill>
                <a:latin typeface="Roboto"/>
                <a:ea typeface="Roboto"/>
                <a:cs typeface="Roboto"/>
                <a:sym typeface="Roboto"/>
                <a:hlinkClick r:id="rId3"/>
              </a:rPr>
              <a:t>https://www.sec.gov/newsroom/press-releases/2025-47</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a:solidFill>
                  <a:schemeClr val="dk1"/>
                </a:solidFill>
                <a:latin typeface="Roboto"/>
                <a:ea typeface="Roboto"/>
                <a:cs typeface="Roboto"/>
                <a:sym typeface="Roboto"/>
              </a:rPr>
              <a:t>Kraken:</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u="sng">
                <a:solidFill>
                  <a:schemeClr val="hlink"/>
                </a:solidFill>
                <a:latin typeface="Roboto"/>
                <a:ea typeface="Roboto"/>
                <a:cs typeface="Roboto"/>
                <a:sym typeface="Roboto"/>
                <a:hlinkClick r:id="rId4"/>
              </a:rPr>
              <a:t>https://www.sec.gov/enforcement-litigation/litigation-releases/lr-26278</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u="sng">
                <a:solidFill>
                  <a:schemeClr val="hlink"/>
                </a:solidFill>
                <a:latin typeface="Roboto"/>
                <a:ea typeface="Roboto"/>
                <a:cs typeface="Roboto"/>
                <a:sym typeface="Roboto"/>
                <a:hlinkClick r:id="rId5"/>
              </a:rPr>
              <a:t>Crypto.com</a:t>
            </a:r>
            <a:r>
              <a:rPr b="0" lang="en" sz="1550">
                <a:solidFill>
                  <a:schemeClr val="dk1"/>
                </a:solidFill>
                <a:latin typeface="Roboto"/>
                <a:ea typeface="Roboto"/>
                <a:cs typeface="Roboto"/>
                <a:sym typeface="Roboto"/>
              </a:rPr>
              <a:t> (the best one of all!) In fairness, CDC did not have a Complaint filed against it.</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u="sng">
                <a:solidFill>
                  <a:schemeClr val="hlink"/>
                </a:solidFill>
                <a:latin typeface="Roboto"/>
                <a:ea typeface="Roboto"/>
                <a:cs typeface="Roboto"/>
                <a:sym typeface="Roboto"/>
                <a:hlinkClick r:id="rId6"/>
              </a:rPr>
              <a:t>https://crypto.com/en/company-news/sec-closes-crypto-com-investigation-with-no-action</a:t>
            </a:r>
            <a:endParaRPr b="0" sz="1550">
              <a:solidFill>
                <a:schemeClr val="dk1"/>
              </a:solidFill>
              <a:latin typeface="Roboto"/>
              <a:ea typeface="Roboto"/>
              <a:cs typeface="Roboto"/>
              <a:sym typeface="Roboto"/>
            </a:endParaRPr>
          </a:p>
          <a:p>
            <a:pPr indent="0" lvl="0" marL="0" marR="0" rtl="0" algn="l">
              <a:lnSpc>
                <a:spcPct val="115000"/>
              </a:lnSpc>
              <a:spcBef>
                <a:spcPts val="0"/>
              </a:spcBef>
              <a:spcAft>
                <a:spcPts val="0"/>
              </a:spcAft>
              <a:buClr>
                <a:schemeClr val="dk1"/>
              </a:buClr>
              <a:buSzPct val="70967"/>
              <a:buFont typeface="Arial"/>
              <a:buNone/>
            </a:pPr>
            <a:r>
              <a:rPr b="0" lang="en" sz="1550">
                <a:solidFill>
                  <a:schemeClr val="dk1"/>
                </a:solidFill>
                <a:latin typeface="Arial"/>
                <a:ea typeface="Arial"/>
                <a:cs typeface="Arial"/>
                <a:sym typeface="Arial"/>
              </a:rPr>
              <a:t> </a:t>
            </a:r>
            <a:endParaRPr b="0" sz="155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577"/>
          </a:p>
        </p:txBody>
      </p:sp>
      <p:sp>
        <p:nvSpPr>
          <p:cNvPr id="285" name="Google Shape;285;p3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2"/>
          <p:cNvSpPr txBox="1"/>
          <p:nvPr>
            <p:ph type="title"/>
          </p:nvPr>
        </p:nvSpPr>
        <p:spPr>
          <a:xfrm>
            <a:off x="230900" y="457200"/>
            <a:ext cx="7146300" cy="562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Roboto"/>
                <a:ea typeface="Roboto"/>
                <a:cs typeface="Roboto"/>
                <a:sym typeface="Roboto"/>
              </a:rPr>
              <a:t>CLARITY Act Details - SEC Related Provisions</a:t>
            </a:r>
            <a:endParaRPr>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rPr lang="en" sz="2022">
                <a:solidFill>
                  <a:schemeClr val="dk1"/>
                </a:solidFill>
              </a:rPr>
              <a:t>Just want to touch on aspects of the Clarity Act that relate to the SEC.</a:t>
            </a:r>
            <a:endParaRPr sz="2022">
              <a:solidFill>
                <a:schemeClr val="dk1"/>
              </a:solidFill>
            </a:endParaRPr>
          </a:p>
          <a:p>
            <a:pPr indent="0" lvl="0" marL="0" rtl="0" algn="l">
              <a:spcBef>
                <a:spcPts val="0"/>
              </a:spcBef>
              <a:spcAft>
                <a:spcPts val="0"/>
              </a:spcAft>
              <a:buNone/>
            </a:pPr>
            <a:r>
              <a:t/>
            </a:r>
            <a:endParaRPr sz="2022">
              <a:solidFill>
                <a:schemeClr val="dk1"/>
              </a:solidFill>
            </a:endParaRPr>
          </a:p>
          <a:p>
            <a:pPr indent="-302895" lvl="0" marL="457200" marR="0" rtl="0" algn="l">
              <a:lnSpc>
                <a:spcPct val="115000"/>
              </a:lnSpc>
              <a:spcBef>
                <a:spcPts val="0"/>
              </a:spcBef>
              <a:spcAft>
                <a:spcPts val="0"/>
              </a:spcAft>
              <a:buClr>
                <a:schemeClr val="dk1"/>
              </a:buClr>
              <a:buSzPct val="100000"/>
              <a:buFont typeface="Roboto"/>
              <a:buChar char="●"/>
            </a:pPr>
            <a:r>
              <a:rPr lang="en" sz="1300">
                <a:solidFill>
                  <a:schemeClr val="dk1"/>
                </a:solidFill>
                <a:latin typeface="Roboto"/>
                <a:ea typeface="Roboto"/>
                <a:cs typeface="Roboto"/>
                <a:sym typeface="Roboto"/>
              </a:rPr>
              <a:t>Establishes a legal framework for determining when a digital asset is considered part of an investment contract and when it no longer qualifies as a security.</a:t>
            </a:r>
            <a:endParaRPr sz="1300">
              <a:solidFill>
                <a:schemeClr val="dk1"/>
              </a:solidFill>
              <a:latin typeface="Roboto"/>
              <a:ea typeface="Roboto"/>
              <a:cs typeface="Roboto"/>
              <a:sym typeface="Roboto"/>
            </a:endParaRPr>
          </a:p>
          <a:p>
            <a:pPr indent="-302894" lvl="1" marL="914400" marR="0" rtl="0" algn="l">
              <a:lnSpc>
                <a:spcPct val="115000"/>
              </a:lnSpc>
              <a:spcBef>
                <a:spcPts val="0"/>
              </a:spcBef>
              <a:spcAft>
                <a:spcPts val="0"/>
              </a:spcAft>
              <a:buClr>
                <a:schemeClr val="dk1"/>
              </a:buClr>
              <a:buSzPct val="100000"/>
              <a:buFont typeface="Roboto"/>
              <a:buChar char="○"/>
            </a:pPr>
            <a:r>
              <a:rPr b="0" lang="en" sz="1300">
                <a:solidFill>
                  <a:schemeClr val="dk1"/>
                </a:solidFill>
                <a:latin typeface="Roboto"/>
                <a:ea typeface="Roboto"/>
                <a:cs typeface="Roboto"/>
                <a:sym typeface="Roboto"/>
              </a:rPr>
              <a:t>Amends the Securities Act of 1933 and the Securities Exchange Act of 1934 to clarify that a digital asset sold as part of an investment contract does not remain a security solely due to that initial sale.</a:t>
            </a:r>
            <a:endParaRPr b="0" sz="1300">
              <a:solidFill>
                <a:schemeClr val="dk1"/>
              </a:solidFill>
              <a:latin typeface="Roboto"/>
              <a:ea typeface="Roboto"/>
              <a:cs typeface="Roboto"/>
              <a:sym typeface="Roboto"/>
            </a:endParaRPr>
          </a:p>
          <a:p>
            <a:pPr indent="-302895" lvl="0" marL="457200" marR="0" rtl="0" algn="l">
              <a:lnSpc>
                <a:spcPct val="115000"/>
              </a:lnSpc>
              <a:spcBef>
                <a:spcPts val="0"/>
              </a:spcBef>
              <a:spcAft>
                <a:spcPts val="0"/>
              </a:spcAft>
              <a:buClr>
                <a:schemeClr val="dk1"/>
              </a:buClr>
              <a:buSzPct val="100000"/>
              <a:buFont typeface="Roboto"/>
              <a:buChar char="●"/>
            </a:pPr>
            <a:r>
              <a:rPr lang="en" sz="1300">
                <a:solidFill>
                  <a:schemeClr val="dk1"/>
                </a:solidFill>
                <a:latin typeface="Roboto"/>
                <a:ea typeface="Roboto"/>
                <a:cs typeface="Roboto"/>
                <a:sym typeface="Roboto"/>
              </a:rPr>
              <a:t>Provides a process through which issuers of digital assets can file a notice with the SEC certifying that the asset is decentralized or functional, and therefore not a security.</a:t>
            </a:r>
            <a:endParaRPr sz="1300">
              <a:solidFill>
                <a:schemeClr val="dk1"/>
              </a:solidFill>
              <a:latin typeface="Roboto"/>
              <a:ea typeface="Roboto"/>
              <a:cs typeface="Roboto"/>
              <a:sym typeface="Roboto"/>
            </a:endParaRPr>
          </a:p>
          <a:p>
            <a:pPr indent="-302894" lvl="1" marL="914400" marR="0" rtl="0" algn="l">
              <a:lnSpc>
                <a:spcPct val="115000"/>
              </a:lnSpc>
              <a:spcBef>
                <a:spcPts val="0"/>
              </a:spcBef>
              <a:spcAft>
                <a:spcPts val="0"/>
              </a:spcAft>
              <a:buClr>
                <a:schemeClr val="dk1"/>
              </a:buClr>
              <a:buSzPct val="100000"/>
              <a:buFont typeface="Roboto"/>
              <a:buChar char="○"/>
            </a:pPr>
            <a:r>
              <a:rPr b="0" lang="en" sz="1300">
                <a:solidFill>
                  <a:schemeClr val="dk1"/>
                </a:solidFill>
                <a:latin typeface="Roboto"/>
                <a:ea typeface="Roboto"/>
                <a:cs typeface="Roboto"/>
                <a:sym typeface="Roboto"/>
              </a:rPr>
              <a:t>The SEC has 60 days to respond to such notices. If the SEC does not object within the timeframe, the asset is presumed not to be a security under federal law.</a:t>
            </a:r>
            <a:endParaRPr b="0" sz="1300">
              <a:solidFill>
                <a:schemeClr val="dk1"/>
              </a:solidFill>
              <a:latin typeface="Roboto"/>
              <a:ea typeface="Roboto"/>
              <a:cs typeface="Roboto"/>
              <a:sym typeface="Roboto"/>
            </a:endParaRPr>
          </a:p>
          <a:p>
            <a:pPr indent="-302895" lvl="0" marL="457200" marR="0" rtl="0" algn="l">
              <a:lnSpc>
                <a:spcPct val="115000"/>
              </a:lnSpc>
              <a:spcBef>
                <a:spcPts val="0"/>
              </a:spcBef>
              <a:spcAft>
                <a:spcPts val="0"/>
              </a:spcAft>
              <a:buClr>
                <a:schemeClr val="dk1"/>
              </a:buClr>
              <a:buSzPct val="100000"/>
              <a:buFont typeface="Roboto"/>
              <a:buChar char="●"/>
            </a:pPr>
            <a:r>
              <a:rPr lang="en" sz="1300">
                <a:solidFill>
                  <a:schemeClr val="dk1"/>
                </a:solidFill>
                <a:latin typeface="Roboto"/>
                <a:ea typeface="Roboto"/>
                <a:cs typeface="Roboto"/>
                <a:sym typeface="Roboto"/>
              </a:rPr>
              <a:t>Defines when a digital asset is considered “functional” (e.g., usable for payments or access to goods and services) or “decentralized” (no person or group has unilateral control over its use or development).</a:t>
            </a:r>
            <a:endParaRPr sz="1300">
              <a:solidFill>
                <a:schemeClr val="dk1"/>
              </a:solidFill>
              <a:latin typeface="Roboto"/>
              <a:ea typeface="Roboto"/>
              <a:cs typeface="Roboto"/>
              <a:sym typeface="Roboto"/>
            </a:endParaRPr>
          </a:p>
          <a:p>
            <a:pPr indent="-302894" lvl="1" marL="914400" marR="0" rtl="0" algn="l">
              <a:lnSpc>
                <a:spcPct val="115000"/>
              </a:lnSpc>
              <a:spcBef>
                <a:spcPts val="0"/>
              </a:spcBef>
              <a:spcAft>
                <a:spcPts val="0"/>
              </a:spcAft>
              <a:buClr>
                <a:schemeClr val="dk1"/>
              </a:buClr>
              <a:buSzPct val="100000"/>
              <a:buFont typeface="Roboto"/>
              <a:buChar char="○"/>
            </a:pPr>
            <a:r>
              <a:rPr b="0" lang="en" sz="1300">
                <a:solidFill>
                  <a:schemeClr val="dk1"/>
                </a:solidFill>
                <a:latin typeface="Roboto"/>
                <a:ea typeface="Roboto"/>
                <a:cs typeface="Roboto"/>
                <a:sym typeface="Roboto"/>
              </a:rPr>
              <a:t>Preserves the SEC’s authority to challenge a filed notice and provides for judicial review in the event of a dispute.</a:t>
            </a:r>
            <a:endParaRPr b="0" sz="1300">
              <a:solidFill>
                <a:schemeClr val="dk1"/>
              </a:solidFill>
              <a:latin typeface="Roboto"/>
              <a:ea typeface="Roboto"/>
              <a:cs typeface="Roboto"/>
              <a:sym typeface="Roboto"/>
            </a:endParaRPr>
          </a:p>
          <a:p>
            <a:pPr indent="-302895" lvl="0" marL="457200" marR="0" rtl="0" algn="l">
              <a:lnSpc>
                <a:spcPct val="115000"/>
              </a:lnSpc>
              <a:spcBef>
                <a:spcPts val="0"/>
              </a:spcBef>
              <a:spcAft>
                <a:spcPts val="0"/>
              </a:spcAft>
              <a:buClr>
                <a:schemeClr val="dk1"/>
              </a:buClr>
              <a:buSzPct val="100000"/>
              <a:buFont typeface="Roboto"/>
              <a:buChar char="●"/>
            </a:pPr>
            <a:r>
              <a:rPr lang="en" sz="1300">
                <a:solidFill>
                  <a:schemeClr val="dk1"/>
                </a:solidFill>
                <a:latin typeface="Roboto"/>
                <a:ea typeface="Roboto"/>
                <a:cs typeface="Roboto"/>
                <a:sym typeface="Roboto"/>
              </a:rPr>
              <a:t>Requires public disclosures from issuers seeking reclassification of a digital asset, including details about the   technology, governance, and development team.</a:t>
            </a:r>
            <a:endParaRPr sz="1300">
              <a:solidFill>
                <a:schemeClr val="dk1"/>
              </a:solidFill>
              <a:latin typeface="Roboto"/>
              <a:ea typeface="Roboto"/>
              <a:cs typeface="Roboto"/>
              <a:sym typeface="Roboto"/>
            </a:endParaRPr>
          </a:p>
          <a:p>
            <a:pPr indent="-302895" lvl="0" marL="457200" marR="0" rtl="0" algn="l">
              <a:lnSpc>
                <a:spcPct val="115000"/>
              </a:lnSpc>
              <a:spcBef>
                <a:spcPts val="0"/>
              </a:spcBef>
              <a:spcAft>
                <a:spcPts val="0"/>
              </a:spcAft>
              <a:buClr>
                <a:schemeClr val="dk1"/>
              </a:buClr>
              <a:buSzPct val="100000"/>
              <a:buFont typeface="Roboto"/>
              <a:buChar char="●"/>
            </a:pPr>
            <a:r>
              <a:rPr lang="en" sz="1300">
                <a:solidFill>
                  <a:schemeClr val="dk1"/>
                </a:solidFill>
                <a:latin typeface="Roboto"/>
                <a:ea typeface="Roboto"/>
                <a:cs typeface="Roboto"/>
                <a:sym typeface="Roboto"/>
              </a:rPr>
              <a:t>Explicitly does not apply to digital assets that are clearly securities or those that fail to meet the decentralization or functionality standards defined in the bill.</a:t>
            </a:r>
            <a:endParaRPr sz="1300">
              <a:solidFill>
                <a:schemeClr val="dk1"/>
              </a:solidFill>
              <a:latin typeface="Roboto"/>
              <a:ea typeface="Roboto"/>
              <a:cs typeface="Roboto"/>
              <a:sym typeface="Roboto"/>
            </a:endParaRPr>
          </a:p>
          <a:p>
            <a:pPr indent="0" lvl="0" marL="0" marR="0" rtl="0" algn="l">
              <a:spcBef>
                <a:spcPts val="0"/>
              </a:spcBef>
              <a:spcAft>
                <a:spcPts val="0"/>
              </a:spcAft>
              <a:buNone/>
            </a:pPr>
            <a:r>
              <a:t/>
            </a:r>
            <a:endParaRPr sz="2577"/>
          </a:p>
        </p:txBody>
      </p:sp>
      <p:sp>
        <p:nvSpPr>
          <p:cNvPr id="291" name="Google Shape;291;p32"/>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3"/>
          <p:cNvSpPr txBox="1"/>
          <p:nvPr>
            <p:ph type="title"/>
          </p:nvPr>
        </p:nvSpPr>
        <p:spPr>
          <a:xfrm>
            <a:off x="230900" y="457200"/>
            <a:ext cx="5470500" cy="562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Roboto"/>
                <a:ea typeface="Roboto"/>
                <a:cs typeface="Roboto"/>
                <a:sym typeface="Roboto"/>
              </a:rPr>
              <a:t>Recent Developments</a:t>
            </a:r>
            <a:endParaRPr>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1550">
              <a:latin typeface="Roboto"/>
              <a:ea typeface="Roboto"/>
              <a:cs typeface="Roboto"/>
              <a:sym typeface="Roboto"/>
            </a:endParaRPr>
          </a:p>
          <a:p>
            <a:pPr indent="-317182" lvl="0" marL="457200" marR="0" rtl="0" algn="l">
              <a:spcBef>
                <a:spcPts val="0"/>
              </a:spcBef>
              <a:spcAft>
                <a:spcPts val="0"/>
              </a:spcAft>
              <a:buClr>
                <a:schemeClr val="dk1"/>
              </a:buClr>
              <a:buSzPct val="100000"/>
              <a:buFont typeface="Roboto"/>
              <a:buChar char="●"/>
            </a:pPr>
            <a:r>
              <a:rPr b="0" lang="en" sz="1550">
                <a:solidFill>
                  <a:schemeClr val="dk1"/>
                </a:solidFill>
                <a:latin typeface="Roboto"/>
                <a:ea typeface="Roboto"/>
                <a:cs typeface="Roboto"/>
                <a:sym typeface="Roboto"/>
              </a:rPr>
              <a:t>On September 17, 2025 the SEC permitted the first ETF holding crypto assets other than BTC and ETH. This paves the way for potential single listings of other cryptocurrencies as well. </a:t>
            </a:r>
            <a:endParaRPr b="0" sz="1550">
              <a:solidFill>
                <a:schemeClr val="dk1"/>
              </a:solidFill>
              <a:latin typeface="Roboto"/>
              <a:ea typeface="Roboto"/>
              <a:cs typeface="Roboto"/>
              <a:sym typeface="Roboto"/>
            </a:endParaRPr>
          </a:p>
          <a:p>
            <a:pPr indent="0" lvl="0" marL="457200" marR="0" rtl="0" algn="l">
              <a:spcBef>
                <a:spcPts val="0"/>
              </a:spcBef>
              <a:spcAft>
                <a:spcPts val="0"/>
              </a:spcAft>
              <a:buNone/>
            </a:pPr>
            <a:r>
              <a:t/>
            </a:r>
            <a:endParaRPr sz="1550">
              <a:latin typeface="Roboto"/>
              <a:ea typeface="Roboto"/>
              <a:cs typeface="Roboto"/>
              <a:sym typeface="Roboto"/>
            </a:endParaRPr>
          </a:p>
          <a:p>
            <a:pPr indent="-317182" lvl="0" marL="457200" marR="0" rtl="0" algn="l">
              <a:spcBef>
                <a:spcPts val="0"/>
              </a:spcBef>
              <a:spcAft>
                <a:spcPts val="0"/>
              </a:spcAft>
              <a:buSzPct val="100000"/>
              <a:buFont typeface="Roboto"/>
              <a:buChar char="●"/>
            </a:pPr>
            <a:r>
              <a:rPr b="0" lang="en" sz="1550">
                <a:solidFill>
                  <a:schemeClr val="dk1"/>
                </a:solidFill>
                <a:latin typeface="Roboto"/>
                <a:ea typeface="Roboto"/>
                <a:cs typeface="Roboto"/>
                <a:sym typeface="Roboto"/>
              </a:rPr>
              <a:t>On September 18, 2025, the SEC approved generic listing standards for crypto ETFs, broadening the ability to list these products on US equity Exchanges. Aubrey will provide details on this important development more in her presentation, but I wanted to highlight this SEC approval as well.</a:t>
            </a:r>
            <a:endParaRPr b="0" sz="1550">
              <a:solidFill>
                <a:schemeClr val="dk1"/>
              </a:solidFill>
              <a:latin typeface="Roboto"/>
              <a:ea typeface="Roboto"/>
              <a:cs typeface="Roboto"/>
              <a:sym typeface="Roboto"/>
            </a:endParaRPr>
          </a:p>
          <a:p>
            <a:pPr indent="0" lvl="0" marL="457200" marR="0" rtl="0" algn="l">
              <a:spcBef>
                <a:spcPts val="0"/>
              </a:spcBef>
              <a:spcAft>
                <a:spcPts val="0"/>
              </a:spcAft>
              <a:buNone/>
            </a:pPr>
            <a:r>
              <a:t/>
            </a:r>
            <a:endParaRPr sz="1550">
              <a:latin typeface="Roboto"/>
              <a:ea typeface="Roboto"/>
              <a:cs typeface="Roboto"/>
              <a:sym typeface="Roboto"/>
            </a:endParaRPr>
          </a:p>
          <a:p>
            <a:pPr indent="-317182" lvl="0" marL="457200" marR="0" rtl="0" algn="l">
              <a:spcBef>
                <a:spcPts val="0"/>
              </a:spcBef>
              <a:spcAft>
                <a:spcPts val="0"/>
              </a:spcAft>
              <a:buSzPct val="100000"/>
              <a:buFont typeface="Roboto"/>
              <a:buChar char="●"/>
            </a:pPr>
            <a:r>
              <a:rPr b="0" lang="en" sz="1550">
                <a:solidFill>
                  <a:schemeClr val="dk1"/>
                </a:solidFill>
                <a:latin typeface="Roboto"/>
                <a:ea typeface="Roboto"/>
                <a:cs typeface="Roboto"/>
                <a:sym typeface="Roboto"/>
              </a:rPr>
              <a:t>While not an SEC-initiated development, the use of Digital Asset Treasuries (DAT) through listed securities has also shown a dramatic increase in activity. Strategy was the first for BTC, but now we see them for ETH, SOL, and even CRO.</a:t>
            </a:r>
            <a:endParaRPr b="0" sz="1550">
              <a:solidFill>
                <a:schemeClr val="dk1"/>
              </a:solidFill>
              <a:latin typeface="Roboto"/>
              <a:ea typeface="Roboto"/>
              <a:cs typeface="Roboto"/>
              <a:sym typeface="Roboto"/>
            </a:endParaRPr>
          </a:p>
          <a:p>
            <a:pPr indent="0" lvl="0" marL="0" marR="0" rtl="0" algn="l">
              <a:spcBef>
                <a:spcPts val="0"/>
              </a:spcBef>
              <a:spcAft>
                <a:spcPts val="0"/>
              </a:spcAft>
              <a:buClr>
                <a:schemeClr val="dk1"/>
              </a:buClr>
              <a:buSzPct val="39285"/>
              <a:buFont typeface="Arial"/>
              <a:buNone/>
            </a:pPr>
            <a:br>
              <a:rPr lang="en"/>
            </a:br>
            <a:endParaRPr/>
          </a:p>
        </p:txBody>
      </p:sp>
      <p:sp>
        <p:nvSpPr>
          <p:cNvPr id="297" name="Google Shape;297;p3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002D74"/>
      </a:dk2>
      <a:lt2>
        <a:srgbClr val="EEEEEE"/>
      </a:lt2>
      <a:accent1>
        <a:srgbClr val="4285F4"/>
      </a:accent1>
      <a:accent2>
        <a:srgbClr val="20BCA4"/>
      </a:accent2>
      <a:accent3>
        <a:srgbClr val="FBBD0B"/>
      </a:accent3>
      <a:accent4>
        <a:srgbClr val="E8F3FC"/>
      </a:accent4>
      <a:accent5>
        <a:srgbClr val="5790CC"/>
      </a:accent5>
      <a:accent6>
        <a:srgbClr val="E74B60"/>
      </a:accent6>
      <a:hlink>
        <a:srgbClr val="5B667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